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9" r:id="rId2"/>
    <p:sldId id="289" r:id="rId3"/>
    <p:sldId id="290" r:id="rId4"/>
    <p:sldId id="305" r:id="rId5"/>
    <p:sldId id="306" r:id="rId6"/>
    <p:sldId id="307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2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FDFA32-0131-42AE-B6FB-980598BB2F47}" type="doc">
      <dgm:prSet loTypeId="urn:microsoft.com/office/officeart/2005/8/layout/chevron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8E27AF5-A7A4-48B0-B929-FF562C8B23A3}">
      <dgm:prSet phldrT="[Texto]" custT="1"/>
      <dgm:spPr>
        <a:solidFill>
          <a:srgbClr val="92D05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 Óptimo</a:t>
          </a:r>
        </a:p>
      </dgm:t>
    </dgm:pt>
    <dgm:pt modelId="{DC2C9A4F-4D91-4A57-929C-9505347523DB}" type="parTrans" cxnId="{9593D97D-AB70-4006-9102-A3353C2911CF}">
      <dgm:prSet/>
      <dgm:spPr/>
      <dgm:t>
        <a:bodyPr/>
        <a:lstStyle/>
        <a:p>
          <a:endParaRPr lang="es-MX"/>
        </a:p>
      </dgm:t>
    </dgm:pt>
    <dgm:pt modelId="{E8384678-A968-4049-8E3B-8D96C2E4FCE5}" type="sibTrans" cxnId="{9593D97D-AB70-4006-9102-A3353C2911CF}">
      <dgm:prSet/>
      <dgm:spPr/>
      <dgm:t>
        <a:bodyPr/>
        <a:lstStyle/>
        <a:p>
          <a:endParaRPr lang="es-MX"/>
        </a:p>
      </dgm:t>
    </dgm:pt>
    <dgm:pt modelId="{0EE39FD0-1EF8-4B94-BACB-6E8FEF35BB20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92D050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pPr algn="ctr"/>
          <a:r>
            <a:rPr lang="es-MX" sz="1400" b="1" dirty="0"/>
            <a:t>Se asigna con avance </a:t>
          </a:r>
          <a:r>
            <a:rPr lang="es-MX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≥</a:t>
          </a:r>
          <a:r>
            <a:rPr lang="es-MX" sz="1400" b="1" dirty="0"/>
            <a:t> 75% </a:t>
          </a:r>
        </a:p>
      </dgm:t>
    </dgm:pt>
    <dgm:pt modelId="{35F1DD67-07F5-44B9-A567-B40C06F2ED45}" type="parTrans" cxnId="{DF5FF81F-DE8C-4133-BD4B-DD403A65ABFC}">
      <dgm:prSet/>
      <dgm:spPr/>
      <dgm:t>
        <a:bodyPr/>
        <a:lstStyle/>
        <a:p>
          <a:endParaRPr lang="es-MX"/>
        </a:p>
      </dgm:t>
    </dgm:pt>
    <dgm:pt modelId="{18E94CF1-FC88-436D-81B9-C8DB368A6768}" type="sibTrans" cxnId="{DF5FF81F-DE8C-4133-BD4B-DD403A65ABFC}">
      <dgm:prSet/>
      <dgm:spPr/>
      <dgm:t>
        <a:bodyPr/>
        <a:lstStyle/>
        <a:p>
          <a:endParaRPr lang="es-MX"/>
        </a:p>
      </dgm:t>
    </dgm:pt>
    <dgm:pt modelId="{FECAB0C8-206C-4C87-AB10-19BF331984C8}">
      <dgm:prSet phldrT="[Texto]" custT="1"/>
      <dgm:spPr>
        <a:solidFill>
          <a:srgbClr val="FFFF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 Moderado</a:t>
          </a:r>
        </a:p>
      </dgm:t>
    </dgm:pt>
    <dgm:pt modelId="{CC33E15B-3592-40BD-905D-A1159F8716C3}" type="parTrans" cxnId="{9DB19C5E-6CEB-47AF-BACD-B6994CE57EDA}">
      <dgm:prSet/>
      <dgm:spPr/>
      <dgm:t>
        <a:bodyPr/>
        <a:lstStyle/>
        <a:p>
          <a:endParaRPr lang="es-MX"/>
        </a:p>
      </dgm:t>
    </dgm:pt>
    <dgm:pt modelId="{8100B316-1800-4F84-8F6D-299060FAE5A0}" type="sibTrans" cxnId="{9DB19C5E-6CEB-47AF-BACD-B6994CE57EDA}">
      <dgm:prSet/>
      <dgm:spPr/>
      <dgm:t>
        <a:bodyPr/>
        <a:lstStyle/>
        <a:p>
          <a:endParaRPr lang="es-MX"/>
        </a:p>
      </dgm:t>
    </dgm:pt>
    <dgm:pt modelId="{AB0AD26C-44D6-49E3-818A-DBF3C672EA66}">
      <dgm:prSet phldrT="[Texto]" custT="1"/>
      <dgm:spPr>
        <a:solidFill>
          <a:srgbClr val="FFFF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 dirty="0"/>
            <a:t>Se asigna con avance </a:t>
          </a:r>
          <a:r>
            <a:rPr lang="es-MX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≥ </a:t>
          </a:r>
          <a:r>
            <a:rPr lang="es-MX" sz="1400" b="1" dirty="0"/>
            <a:t>50 % </a:t>
          </a:r>
          <a:r>
            <a:rPr lang="es-MX" sz="1400" b="1" dirty="0">
              <a:latin typeface="Times New Roman" panose="02020603050405020304" pitchFamily="18" charset="0"/>
              <a:cs typeface="Times New Roman" panose="02020603050405020304" pitchFamily="18" charset="0"/>
            </a:rPr>
            <a:t>&lt; 75%</a:t>
          </a:r>
          <a:endParaRPr lang="es-MX" sz="1400" b="1" dirty="0"/>
        </a:p>
      </dgm:t>
    </dgm:pt>
    <dgm:pt modelId="{4B9B07F9-11DE-48D9-BE42-CEB85EB4CD8D}" type="parTrans" cxnId="{4FE618D8-23A6-47A3-BA53-6B3E3581E803}">
      <dgm:prSet/>
      <dgm:spPr/>
      <dgm:t>
        <a:bodyPr/>
        <a:lstStyle/>
        <a:p>
          <a:endParaRPr lang="es-MX"/>
        </a:p>
      </dgm:t>
    </dgm:pt>
    <dgm:pt modelId="{845CC85A-B9F3-40B8-80E3-FD17662F9923}" type="sibTrans" cxnId="{4FE618D8-23A6-47A3-BA53-6B3E3581E803}">
      <dgm:prSet/>
      <dgm:spPr/>
      <dgm:t>
        <a:bodyPr/>
        <a:lstStyle/>
        <a:p>
          <a:endParaRPr lang="es-MX"/>
        </a:p>
      </dgm:t>
    </dgm:pt>
    <dgm:pt modelId="{DAFF1929-EF60-4911-9B23-61D2CF6A2F09}">
      <dgm:prSet phldrT="[Texto]" custT="1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</a:t>
          </a:r>
        </a:p>
      </dgm:t>
    </dgm:pt>
    <dgm:pt modelId="{CE1AEE30-F4D4-4CE6-B44A-3EDD86022381}" type="parTrans" cxnId="{A3BBAD0F-C577-4D36-8E15-1407172D895F}">
      <dgm:prSet/>
      <dgm:spPr/>
      <dgm:t>
        <a:bodyPr/>
        <a:lstStyle/>
        <a:p>
          <a:endParaRPr lang="es-MX"/>
        </a:p>
      </dgm:t>
    </dgm:pt>
    <dgm:pt modelId="{DCDF9E31-F222-4F7D-ABC9-B933951013C5}" type="sibTrans" cxnId="{A3BBAD0F-C577-4D36-8E15-1407172D895F}">
      <dgm:prSet/>
      <dgm:spPr/>
      <dgm:t>
        <a:bodyPr/>
        <a:lstStyle/>
        <a:p>
          <a:endParaRPr lang="es-MX"/>
        </a:p>
      </dgm:t>
    </dgm:pt>
    <dgm:pt modelId="{1A97B849-40FC-4EAD-903D-9963F060417A}">
      <dgm:prSet phldrT="[Texto]" custT="1"/>
      <dgm:spPr>
        <a:solidFill>
          <a:srgbClr val="FF00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/>
            <a:t>Se asigna con un avance &lt;50%</a:t>
          </a:r>
        </a:p>
      </dgm:t>
    </dgm:pt>
    <dgm:pt modelId="{10963EA6-7A79-4087-920D-3C90B101F18D}" type="parTrans" cxnId="{A74F584D-BC4D-4407-9D74-35724FAFFE45}">
      <dgm:prSet/>
      <dgm:spPr/>
      <dgm:t>
        <a:bodyPr/>
        <a:lstStyle/>
        <a:p>
          <a:endParaRPr lang="es-MX"/>
        </a:p>
      </dgm:t>
    </dgm:pt>
    <dgm:pt modelId="{855AA369-FFB6-42FA-9C69-E7FFB0A99D77}" type="sibTrans" cxnId="{A74F584D-BC4D-4407-9D74-35724FAFFE45}">
      <dgm:prSet/>
      <dgm:spPr/>
      <dgm:t>
        <a:bodyPr/>
        <a:lstStyle/>
        <a:p>
          <a:endParaRPr lang="es-MX"/>
        </a:p>
      </dgm:t>
    </dgm:pt>
    <dgm:pt modelId="{46002CA3-CB8D-4212-AD0B-6E6296D13039}">
      <dgm:prSet phldrT="[Texto]" custT="1"/>
      <dgm:spPr>
        <a:solidFill>
          <a:schemeClr val="bg1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Iniciar</a:t>
          </a:r>
        </a:p>
      </dgm:t>
    </dgm:pt>
    <dgm:pt modelId="{507AEF5A-84C3-4709-8AB7-9BA4F1BB138C}" type="parTrans" cxnId="{F6C6E897-84BA-44D8-BEFE-BC840726C32B}">
      <dgm:prSet/>
      <dgm:spPr/>
      <dgm:t>
        <a:bodyPr/>
        <a:lstStyle/>
        <a:p>
          <a:endParaRPr lang="es-MX"/>
        </a:p>
      </dgm:t>
    </dgm:pt>
    <dgm:pt modelId="{1EA0E8D3-8661-4570-AD38-9EA728B86444}" type="sibTrans" cxnId="{F6C6E897-84BA-44D8-BEFE-BC840726C32B}">
      <dgm:prSet/>
      <dgm:spPr/>
      <dgm:t>
        <a:bodyPr/>
        <a:lstStyle/>
        <a:p>
          <a:endParaRPr lang="es-MX"/>
        </a:p>
      </dgm:t>
    </dgm:pt>
    <dgm:pt modelId="{45127EF1-65DB-4526-992E-0FFE5AA5D624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/>
            <a:t>Se asigna con un avance del 0%</a:t>
          </a:r>
        </a:p>
      </dgm:t>
    </dgm:pt>
    <dgm:pt modelId="{BB2B9300-1B1F-4F5A-96E9-CA18188E2D5B}" type="parTrans" cxnId="{47E2532C-0059-4E83-82B7-BD25C8F91E15}">
      <dgm:prSet/>
      <dgm:spPr/>
      <dgm:t>
        <a:bodyPr/>
        <a:lstStyle/>
        <a:p>
          <a:endParaRPr lang="es-MX"/>
        </a:p>
      </dgm:t>
    </dgm:pt>
    <dgm:pt modelId="{47A2BF77-B640-430B-8B12-BDA1D9A2D1FD}" type="sibTrans" cxnId="{47E2532C-0059-4E83-82B7-BD25C8F91E15}">
      <dgm:prSet/>
      <dgm:spPr/>
      <dgm:t>
        <a:bodyPr/>
        <a:lstStyle/>
        <a:p>
          <a:endParaRPr lang="es-MX"/>
        </a:p>
      </dgm:t>
    </dgm:pt>
    <dgm:pt modelId="{9B5AC0BA-418A-40CF-B555-F24F97B36DA9}" type="pres">
      <dgm:prSet presAssocID="{ECFDFA32-0131-42AE-B6FB-980598BB2F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8F8BBC8-3EDF-481B-8F3C-FAE21EDA8209}" type="pres">
      <dgm:prSet presAssocID="{A8E27AF5-A7A4-48B0-B929-FF562C8B23A3}" presName="composite" presStyleCnt="0"/>
      <dgm:spPr/>
    </dgm:pt>
    <dgm:pt modelId="{E5B72C21-0DA2-4597-ABD8-2A8746B064B9}" type="pres">
      <dgm:prSet presAssocID="{A8E27AF5-A7A4-48B0-B929-FF562C8B23A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542FE0-AF27-4100-84CE-A5928EEB7361}" type="pres">
      <dgm:prSet presAssocID="{A8E27AF5-A7A4-48B0-B929-FF562C8B23A3}" presName="descendantText" presStyleLbl="alignAcc1" presStyleIdx="0" presStyleCnt="4" custLinFactNeighborX="171" custLinFactNeighborY="33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8BF4FE-9A39-44B2-BAD9-5BE4A6D312D6}" type="pres">
      <dgm:prSet presAssocID="{E8384678-A968-4049-8E3B-8D96C2E4FCE5}" presName="sp" presStyleCnt="0"/>
      <dgm:spPr/>
    </dgm:pt>
    <dgm:pt modelId="{CF2ED05A-0721-4A34-8C74-4BC9CF8F6178}" type="pres">
      <dgm:prSet presAssocID="{FECAB0C8-206C-4C87-AB10-19BF331984C8}" presName="composite" presStyleCnt="0"/>
      <dgm:spPr/>
    </dgm:pt>
    <dgm:pt modelId="{30106464-DDD0-43C6-843A-5B7CAD1EE03A}" type="pres">
      <dgm:prSet presAssocID="{FECAB0C8-206C-4C87-AB10-19BF331984C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8BF94F-F25E-4BBA-8982-E68EB6ABDAEC}" type="pres">
      <dgm:prSet presAssocID="{FECAB0C8-206C-4C87-AB10-19BF331984C8}" presName="descendantText" presStyleLbl="alignAcc1" presStyleIdx="1" presStyleCnt="4" custLinFactNeighborY="-342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80488-B9E6-4064-8A7E-0CFFF585B1DA}" type="pres">
      <dgm:prSet presAssocID="{8100B316-1800-4F84-8F6D-299060FAE5A0}" presName="sp" presStyleCnt="0"/>
      <dgm:spPr/>
    </dgm:pt>
    <dgm:pt modelId="{132455DD-1AD7-46F6-97C6-FC276EAC26F5}" type="pres">
      <dgm:prSet presAssocID="{DAFF1929-EF60-4911-9B23-61D2CF6A2F09}" presName="composite" presStyleCnt="0"/>
      <dgm:spPr/>
    </dgm:pt>
    <dgm:pt modelId="{99E7EFEB-257A-4B33-B4C6-672418E735A1}" type="pres">
      <dgm:prSet presAssocID="{DAFF1929-EF60-4911-9B23-61D2CF6A2F0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560860-CA8A-41BE-B020-7AD7D85B9700}" type="pres">
      <dgm:prSet presAssocID="{DAFF1929-EF60-4911-9B23-61D2CF6A2F0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339481-28F9-4DA6-B0EC-BC67B2A2D4BC}" type="pres">
      <dgm:prSet presAssocID="{DCDF9E31-F222-4F7D-ABC9-B933951013C5}" presName="sp" presStyleCnt="0"/>
      <dgm:spPr/>
    </dgm:pt>
    <dgm:pt modelId="{654610D7-6811-426C-990F-B25FFF2E41BA}" type="pres">
      <dgm:prSet presAssocID="{46002CA3-CB8D-4212-AD0B-6E6296D13039}" presName="composite" presStyleCnt="0"/>
      <dgm:spPr/>
    </dgm:pt>
    <dgm:pt modelId="{FCCD9FEE-4540-4285-84DE-7487ED98FC4B}" type="pres">
      <dgm:prSet presAssocID="{46002CA3-CB8D-4212-AD0B-6E6296D1303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D894BF-B62C-4FAF-B2EE-FBCA09D5D7F9}" type="pres">
      <dgm:prSet presAssocID="{46002CA3-CB8D-4212-AD0B-6E6296D1303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122526-E5DA-4D82-8DD0-8A4F3C466B37}" type="presOf" srcId="{A8E27AF5-A7A4-48B0-B929-FF562C8B23A3}" destId="{E5B72C21-0DA2-4597-ABD8-2A8746B064B9}" srcOrd="0" destOrd="0" presId="urn:microsoft.com/office/officeart/2005/8/layout/chevron2"/>
    <dgm:cxn modelId="{9E9F289C-E424-40EB-B760-2121A880F567}" type="presOf" srcId="{AB0AD26C-44D6-49E3-818A-DBF3C672EA66}" destId="{B48BF94F-F25E-4BBA-8982-E68EB6ABDAEC}" srcOrd="0" destOrd="0" presId="urn:microsoft.com/office/officeart/2005/8/layout/chevron2"/>
    <dgm:cxn modelId="{9DB19C5E-6CEB-47AF-BACD-B6994CE57EDA}" srcId="{ECFDFA32-0131-42AE-B6FB-980598BB2F47}" destId="{FECAB0C8-206C-4C87-AB10-19BF331984C8}" srcOrd="1" destOrd="0" parTransId="{CC33E15B-3592-40BD-905D-A1159F8716C3}" sibTransId="{8100B316-1800-4F84-8F6D-299060FAE5A0}"/>
    <dgm:cxn modelId="{3368127A-56B8-471D-A963-58EB70F85FB9}" type="presOf" srcId="{0EE39FD0-1EF8-4B94-BACB-6E8FEF35BB20}" destId="{7F542FE0-AF27-4100-84CE-A5928EEB7361}" srcOrd="0" destOrd="0" presId="urn:microsoft.com/office/officeart/2005/8/layout/chevron2"/>
    <dgm:cxn modelId="{F65ADBA7-7A0D-4481-84D4-B8E936846F58}" type="presOf" srcId="{FECAB0C8-206C-4C87-AB10-19BF331984C8}" destId="{30106464-DDD0-43C6-843A-5B7CAD1EE03A}" srcOrd="0" destOrd="0" presId="urn:microsoft.com/office/officeart/2005/8/layout/chevron2"/>
    <dgm:cxn modelId="{A3BBAD0F-C577-4D36-8E15-1407172D895F}" srcId="{ECFDFA32-0131-42AE-B6FB-980598BB2F47}" destId="{DAFF1929-EF60-4911-9B23-61D2CF6A2F09}" srcOrd="2" destOrd="0" parTransId="{CE1AEE30-F4D4-4CE6-B44A-3EDD86022381}" sibTransId="{DCDF9E31-F222-4F7D-ABC9-B933951013C5}"/>
    <dgm:cxn modelId="{F6C6E897-84BA-44D8-BEFE-BC840726C32B}" srcId="{ECFDFA32-0131-42AE-B6FB-980598BB2F47}" destId="{46002CA3-CB8D-4212-AD0B-6E6296D13039}" srcOrd="3" destOrd="0" parTransId="{507AEF5A-84C3-4709-8AB7-9BA4F1BB138C}" sibTransId="{1EA0E8D3-8661-4570-AD38-9EA728B86444}"/>
    <dgm:cxn modelId="{8904C347-59B2-4ED7-8622-E241E986673F}" type="presOf" srcId="{DAFF1929-EF60-4911-9B23-61D2CF6A2F09}" destId="{99E7EFEB-257A-4B33-B4C6-672418E735A1}" srcOrd="0" destOrd="0" presId="urn:microsoft.com/office/officeart/2005/8/layout/chevron2"/>
    <dgm:cxn modelId="{AB837D53-C466-4130-B66F-F00D726E2618}" type="presOf" srcId="{ECFDFA32-0131-42AE-B6FB-980598BB2F47}" destId="{9B5AC0BA-418A-40CF-B555-F24F97B36DA9}" srcOrd="0" destOrd="0" presId="urn:microsoft.com/office/officeart/2005/8/layout/chevron2"/>
    <dgm:cxn modelId="{DF5FF81F-DE8C-4133-BD4B-DD403A65ABFC}" srcId="{A8E27AF5-A7A4-48B0-B929-FF562C8B23A3}" destId="{0EE39FD0-1EF8-4B94-BACB-6E8FEF35BB20}" srcOrd="0" destOrd="0" parTransId="{35F1DD67-07F5-44B9-A567-B40C06F2ED45}" sibTransId="{18E94CF1-FC88-436D-81B9-C8DB368A6768}"/>
    <dgm:cxn modelId="{4FE618D8-23A6-47A3-BA53-6B3E3581E803}" srcId="{FECAB0C8-206C-4C87-AB10-19BF331984C8}" destId="{AB0AD26C-44D6-49E3-818A-DBF3C672EA66}" srcOrd="0" destOrd="0" parTransId="{4B9B07F9-11DE-48D9-BE42-CEB85EB4CD8D}" sibTransId="{845CC85A-B9F3-40B8-80E3-FD17662F9923}"/>
    <dgm:cxn modelId="{97FD8C49-E1DC-4A4D-B3EA-C087E645725B}" type="presOf" srcId="{1A97B849-40FC-4EAD-903D-9963F060417A}" destId="{E9560860-CA8A-41BE-B020-7AD7D85B9700}" srcOrd="0" destOrd="0" presId="urn:microsoft.com/office/officeart/2005/8/layout/chevron2"/>
    <dgm:cxn modelId="{9593D97D-AB70-4006-9102-A3353C2911CF}" srcId="{ECFDFA32-0131-42AE-B6FB-980598BB2F47}" destId="{A8E27AF5-A7A4-48B0-B929-FF562C8B23A3}" srcOrd="0" destOrd="0" parTransId="{DC2C9A4F-4D91-4A57-929C-9505347523DB}" sibTransId="{E8384678-A968-4049-8E3B-8D96C2E4FCE5}"/>
    <dgm:cxn modelId="{670F17CD-2187-4B16-A19B-727E2A4AA234}" type="presOf" srcId="{46002CA3-CB8D-4212-AD0B-6E6296D13039}" destId="{FCCD9FEE-4540-4285-84DE-7487ED98FC4B}" srcOrd="0" destOrd="0" presId="urn:microsoft.com/office/officeart/2005/8/layout/chevron2"/>
    <dgm:cxn modelId="{7A2BF730-F83F-491B-AD66-419719C63D98}" type="presOf" srcId="{45127EF1-65DB-4526-992E-0FFE5AA5D624}" destId="{F4D894BF-B62C-4FAF-B2EE-FBCA09D5D7F9}" srcOrd="0" destOrd="0" presId="urn:microsoft.com/office/officeart/2005/8/layout/chevron2"/>
    <dgm:cxn modelId="{47E2532C-0059-4E83-82B7-BD25C8F91E15}" srcId="{46002CA3-CB8D-4212-AD0B-6E6296D13039}" destId="{45127EF1-65DB-4526-992E-0FFE5AA5D624}" srcOrd="0" destOrd="0" parTransId="{BB2B9300-1B1F-4F5A-96E9-CA18188E2D5B}" sibTransId="{47A2BF77-B640-430B-8B12-BDA1D9A2D1FD}"/>
    <dgm:cxn modelId="{A74F584D-BC4D-4407-9D74-35724FAFFE45}" srcId="{DAFF1929-EF60-4911-9B23-61D2CF6A2F09}" destId="{1A97B849-40FC-4EAD-903D-9963F060417A}" srcOrd="0" destOrd="0" parTransId="{10963EA6-7A79-4087-920D-3C90B101F18D}" sibTransId="{855AA369-FFB6-42FA-9C69-E7FFB0A99D77}"/>
    <dgm:cxn modelId="{2D3EBEC0-DF95-49EA-9B29-896C329C1A18}" type="presParOf" srcId="{9B5AC0BA-418A-40CF-B555-F24F97B36DA9}" destId="{D8F8BBC8-3EDF-481B-8F3C-FAE21EDA8209}" srcOrd="0" destOrd="0" presId="urn:microsoft.com/office/officeart/2005/8/layout/chevron2"/>
    <dgm:cxn modelId="{27BACB1B-257B-42A2-A27F-DD94969C9EFE}" type="presParOf" srcId="{D8F8BBC8-3EDF-481B-8F3C-FAE21EDA8209}" destId="{E5B72C21-0DA2-4597-ABD8-2A8746B064B9}" srcOrd="0" destOrd="0" presId="urn:microsoft.com/office/officeart/2005/8/layout/chevron2"/>
    <dgm:cxn modelId="{90901B8F-8DA5-4A89-9B53-1DF79A4CADDC}" type="presParOf" srcId="{D8F8BBC8-3EDF-481B-8F3C-FAE21EDA8209}" destId="{7F542FE0-AF27-4100-84CE-A5928EEB7361}" srcOrd="1" destOrd="0" presId="urn:microsoft.com/office/officeart/2005/8/layout/chevron2"/>
    <dgm:cxn modelId="{69D27BC4-53BA-47C2-8E25-FD62E9478FAA}" type="presParOf" srcId="{9B5AC0BA-418A-40CF-B555-F24F97B36DA9}" destId="{3F8BF4FE-9A39-44B2-BAD9-5BE4A6D312D6}" srcOrd="1" destOrd="0" presId="urn:microsoft.com/office/officeart/2005/8/layout/chevron2"/>
    <dgm:cxn modelId="{FFDF4232-08BA-4967-93FD-50AFB60A791F}" type="presParOf" srcId="{9B5AC0BA-418A-40CF-B555-F24F97B36DA9}" destId="{CF2ED05A-0721-4A34-8C74-4BC9CF8F6178}" srcOrd="2" destOrd="0" presId="urn:microsoft.com/office/officeart/2005/8/layout/chevron2"/>
    <dgm:cxn modelId="{7237B43F-9DEB-47ED-BAEA-66D0DCA1202E}" type="presParOf" srcId="{CF2ED05A-0721-4A34-8C74-4BC9CF8F6178}" destId="{30106464-DDD0-43C6-843A-5B7CAD1EE03A}" srcOrd="0" destOrd="0" presId="urn:microsoft.com/office/officeart/2005/8/layout/chevron2"/>
    <dgm:cxn modelId="{9B52F474-FAA8-4318-9605-60B198006E32}" type="presParOf" srcId="{CF2ED05A-0721-4A34-8C74-4BC9CF8F6178}" destId="{B48BF94F-F25E-4BBA-8982-E68EB6ABDAEC}" srcOrd="1" destOrd="0" presId="urn:microsoft.com/office/officeart/2005/8/layout/chevron2"/>
    <dgm:cxn modelId="{D43D6F82-9279-4B5B-B868-9C76B491238A}" type="presParOf" srcId="{9B5AC0BA-418A-40CF-B555-F24F97B36DA9}" destId="{4BC80488-B9E6-4064-8A7E-0CFFF585B1DA}" srcOrd="3" destOrd="0" presId="urn:microsoft.com/office/officeart/2005/8/layout/chevron2"/>
    <dgm:cxn modelId="{D3963959-CEDE-4A0A-8E60-3FA22DF9502F}" type="presParOf" srcId="{9B5AC0BA-418A-40CF-B555-F24F97B36DA9}" destId="{132455DD-1AD7-46F6-97C6-FC276EAC26F5}" srcOrd="4" destOrd="0" presId="urn:microsoft.com/office/officeart/2005/8/layout/chevron2"/>
    <dgm:cxn modelId="{2C0017CC-E007-4688-B64E-AD27BA61E9FA}" type="presParOf" srcId="{132455DD-1AD7-46F6-97C6-FC276EAC26F5}" destId="{99E7EFEB-257A-4B33-B4C6-672418E735A1}" srcOrd="0" destOrd="0" presId="urn:microsoft.com/office/officeart/2005/8/layout/chevron2"/>
    <dgm:cxn modelId="{5206A5D7-F4DF-4051-AEFF-9C679C86C4CD}" type="presParOf" srcId="{132455DD-1AD7-46F6-97C6-FC276EAC26F5}" destId="{E9560860-CA8A-41BE-B020-7AD7D85B9700}" srcOrd="1" destOrd="0" presId="urn:microsoft.com/office/officeart/2005/8/layout/chevron2"/>
    <dgm:cxn modelId="{8817CD2D-B2BF-4799-AC47-9CD08710B93E}" type="presParOf" srcId="{9B5AC0BA-418A-40CF-B555-F24F97B36DA9}" destId="{B5339481-28F9-4DA6-B0EC-BC67B2A2D4BC}" srcOrd="5" destOrd="0" presId="urn:microsoft.com/office/officeart/2005/8/layout/chevron2"/>
    <dgm:cxn modelId="{00B8ABC2-F045-4DA0-85B7-F3B0D9542962}" type="presParOf" srcId="{9B5AC0BA-418A-40CF-B555-F24F97B36DA9}" destId="{654610D7-6811-426C-990F-B25FFF2E41BA}" srcOrd="6" destOrd="0" presId="urn:microsoft.com/office/officeart/2005/8/layout/chevron2"/>
    <dgm:cxn modelId="{A224BE83-2BBE-40B2-A42A-B559AAC75C6E}" type="presParOf" srcId="{654610D7-6811-426C-990F-B25FFF2E41BA}" destId="{FCCD9FEE-4540-4285-84DE-7487ED98FC4B}" srcOrd="0" destOrd="0" presId="urn:microsoft.com/office/officeart/2005/8/layout/chevron2"/>
    <dgm:cxn modelId="{F78769B5-7ABE-4B3C-8217-D9F119672739}" type="presParOf" srcId="{654610D7-6811-426C-990F-B25FFF2E41BA}" destId="{F4D894BF-B62C-4FAF-B2EE-FBCA09D5D7F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948CDC-38CF-455B-9AEE-DCB868DB7CE8}" type="doc">
      <dgm:prSet loTypeId="urn:microsoft.com/office/officeart/2005/8/layout/hList1" loCatId="list" qsTypeId="urn:microsoft.com/office/officeart/2005/8/quickstyle/3d1" qsCatId="3D" csTypeId="urn:microsoft.com/office/officeart/2005/8/colors/colorful1#14" csCatId="colorful" phldr="1"/>
      <dgm:spPr/>
      <dgm:t>
        <a:bodyPr/>
        <a:lstStyle/>
        <a:p>
          <a:endParaRPr lang="es-MX"/>
        </a:p>
      </dgm:t>
    </dgm:pt>
    <dgm:pt modelId="{4499757B-ABB9-487C-8D4D-D74E3BE31F9F}">
      <dgm:prSet phldrT="[Texto]" custT="1"/>
      <dgm:spPr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600" b="1">
              <a:solidFill>
                <a:sysClr val="windowText" lastClr="000000"/>
              </a:solidFill>
            </a:rPr>
            <a:t>Resultado de la medida</a:t>
          </a:r>
        </a:p>
      </dgm:t>
    </dgm:pt>
    <dgm:pt modelId="{BDD2C8D8-9D6E-4B49-A9E4-0ADBFAB87F33}" type="parTrans" cxnId="{59788BD2-BEC6-495D-8DD0-1FE56D49AE1D}">
      <dgm:prSet/>
      <dgm:spPr/>
      <dgm:t>
        <a:bodyPr/>
        <a:lstStyle/>
        <a:p>
          <a:endParaRPr lang="es-MX"/>
        </a:p>
      </dgm:t>
    </dgm:pt>
    <dgm:pt modelId="{D77B2898-CC98-4E14-BF29-E3B1C3981E16}" type="sibTrans" cxnId="{59788BD2-BEC6-495D-8DD0-1FE56D49AE1D}">
      <dgm:prSet/>
      <dgm:spPr/>
      <dgm:t>
        <a:bodyPr/>
        <a:lstStyle/>
        <a:p>
          <a:endParaRPr lang="es-MX"/>
        </a:p>
      </dgm:t>
    </dgm:pt>
    <dgm:pt modelId="{3802067A-1E96-4F84-AC53-1627825571EF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/>
            <a:t>Inventario industrial actualizado</a:t>
          </a:r>
        </a:p>
      </dgm:t>
    </dgm:pt>
    <dgm:pt modelId="{443B6E99-A3EC-43AC-B182-9E5512BB1E3A}" type="parTrans" cxnId="{B39C4344-FAC6-403B-92FD-33806F425838}">
      <dgm:prSet/>
      <dgm:spPr/>
      <dgm:t>
        <a:bodyPr/>
        <a:lstStyle/>
        <a:p>
          <a:endParaRPr lang="es-MX"/>
        </a:p>
      </dgm:t>
    </dgm:pt>
    <dgm:pt modelId="{ED37D966-D0A6-4639-8A40-9FC92B6C4F4C}" type="sibTrans" cxnId="{B39C4344-FAC6-403B-92FD-33806F425838}">
      <dgm:prSet/>
      <dgm:spPr/>
      <dgm:t>
        <a:bodyPr/>
        <a:lstStyle/>
        <a:p>
          <a:endParaRPr lang="es-MX"/>
        </a:p>
      </dgm:t>
    </dgm:pt>
    <dgm:pt modelId="{1E53AD5B-10CE-429B-8C4D-C01A97D70AFF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/>
          <a:r>
            <a:rPr lang="es-MX" sz="1600" b="1">
              <a:solidFill>
                <a:sysClr val="windowText" lastClr="000000"/>
              </a:solidFill>
            </a:rPr>
            <a:t>Evidencia</a:t>
          </a:r>
        </a:p>
      </dgm:t>
    </dgm:pt>
    <dgm:pt modelId="{2C0EA10D-62A2-43C9-B8CF-F2B651CDB06F}" type="parTrans" cxnId="{518F125E-0736-4F87-A821-6F2366B9CC0C}">
      <dgm:prSet/>
      <dgm:spPr/>
      <dgm:t>
        <a:bodyPr/>
        <a:lstStyle/>
        <a:p>
          <a:endParaRPr lang="es-MX"/>
        </a:p>
      </dgm:t>
    </dgm:pt>
    <dgm:pt modelId="{C7BADFDC-0C14-479C-9287-2D2222E705D3}" type="sibTrans" cxnId="{518F125E-0736-4F87-A821-6F2366B9CC0C}">
      <dgm:prSet/>
      <dgm:spPr/>
      <dgm:t>
        <a:bodyPr/>
        <a:lstStyle/>
        <a:p>
          <a:endParaRPr lang="es-MX"/>
        </a:p>
      </dgm:t>
    </dgm:pt>
    <dgm:pt modelId="{9655F0F1-6659-4EB1-95D4-9CA40B1444CF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FF00"/>
        </a:solidFill>
        <a:ln>
          <a:solidFill>
            <a:srgbClr val="92D050"/>
          </a:solidFill>
        </a:ln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/>
          <a:r>
            <a:rPr lang="es-MX" sz="1600" b="1">
              <a:solidFill>
                <a:sysClr val="windowText" lastClr="000000"/>
              </a:solidFill>
            </a:rPr>
            <a:t>Avance</a:t>
          </a:r>
        </a:p>
      </dgm:t>
    </dgm:pt>
    <dgm:pt modelId="{E571E512-0F37-400A-9B99-E1B2D151348B}" type="parTrans" cxnId="{996E7B12-BFA1-4C16-B5FB-6677957D1C3F}">
      <dgm:prSet/>
      <dgm:spPr/>
      <dgm:t>
        <a:bodyPr/>
        <a:lstStyle/>
        <a:p>
          <a:endParaRPr lang="es-MX"/>
        </a:p>
      </dgm:t>
    </dgm:pt>
    <dgm:pt modelId="{26606D5E-4F4C-4ABD-BE92-85D90445DCE8}" type="sibTrans" cxnId="{996E7B12-BFA1-4C16-B5FB-6677957D1C3F}">
      <dgm:prSet/>
      <dgm:spPr/>
      <dgm:t>
        <a:bodyPr/>
        <a:lstStyle/>
        <a:p>
          <a:endParaRPr lang="es-MX"/>
        </a:p>
      </dgm:t>
    </dgm:pt>
    <dgm:pt modelId="{84D1B26B-4B26-4CB2-BC68-138D1C72AFA4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0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400" dirty="0"/>
            <a:t>La medida presenta un avance moderado</a:t>
          </a:r>
        </a:p>
      </dgm:t>
    </dgm:pt>
    <dgm:pt modelId="{CA59882D-B7A9-4F15-9011-DDFDD2CA35E5}" type="parTrans" cxnId="{F8BB8707-7567-46AF-817E-24DAFFED6860}">
      <dgm:prSet/>
      <dgm:spPr/>
      <dgm:t>
        <a:bodyPr/>
        <a:lstStyle/>
        <a:p>
          <a:endParaRPr lang="es-MX"/>
        </a:p>
      </dgm:t>
    </dgm:pt>
    <dgm:pt modelId="{8319DBCB-5D54-4CBE-B78D-C98BD500DD70}" type="sibTrans" cxnId="{F8BB8707-7567-46AF-817E-24DAFFED6860}">
      <dgm:prSet/>
      <dgm:spPr/>
      <dgm:t>
        <a:bodyPr/>
        <a:lstStyle/>
        <a:p>
          <a:endParaRPr lang="es-MX"/>
        </a:p>
      </dgm:t>
    </dgm:pt>
    <dgm:pt modelId="{59592DB5-6FFC-4C6A-9272-65C32FE3A9AF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0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/>
        </a:p>
      </dgm:t>
    </dgm:pt>
    <dgm:pt modelId="{30203498-CBE0-49C9-BACB-06A4291BAC7B}" type="parTrans" cxnId="{E585FE2E-192E-4ABD-B6CF-CB98A329B2EE}">
      <dgm:prSet/>
      <dgm:spPr/>
      <dgm:t>
        <a:bodyPr/>
        <a:lstStyle/>
        <a:p>
          <a:endParaRPr lang="es-MX"/>
        </a:p>
      </dgm:t>
    </dgm:pt>
    <dgm:pt modelId="{D148730C-DAA8-4F62-A55C-3CD4E160DAAF}" type="sibTrans" cxnId="{E585FE2E-192E-4ABD-B6CF-CB98A329B2EE}">
      <dgm:prSet/>
      <dgm:spPr/>
      <dgm:t>
        <a:bodyPr/>
        <a:lstStyle/>
        <a:p>
          <a:endParaRPr lang="es-MX"/>
        </a:p>
      </dgm:t>
    </dgm:pt>
    <dgm:pt modelId="{6698BAE4-D3CF-4962-8F8A-636998107CEF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0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F31E539F-9DB0-4789-BACF-451E70B6380F}" type="parTrans" cxnId="{AE9923C5-5138-4D54-9D15-13EF7310E5DD}">
      <dgm:prSet/>
      <dgm:spPr/>
      <dgm:t>
        <a:bodyPr/>
        <a:lstStyle/>
        <a:p>
          <a:endParaRPr lang="es-MX"/>
        </a:p>
      </dgm:t>
    </dgm:pt>
    <dgm:pt modelId="{7FB7B283-7A82-4C54-B3AD-7833846606AA}" type="sibTrans" cxnId="{AE9923C5-5138-4D54-9D15-13EF7310E5DD}">
      <dgm:prSet/>
      <dgm:spPr/>
      <dgm:t>
        <a:bodyPr/>
        <a:lstStyle/>
        <a:p>
          <a:endParaRPr lang="es-MX"/>
        </a:p>
      </dgm:t>
    </dgm:pt>
    <dgm:pt modelId="{1BEB8049-94F5-4F87-87B1-4B29C99D67D3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FFFF0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/>
        </a:p>
      </dgm:t>
    </dgm:pt>
    <dgm:pt modelId="{AC66DE0D-0FF4-40AA-9D17-C74F402C79E6}" type="parTrans" cxnId="{D7C95C58-3EDC-45C6-A674-BF030D4BDC8D}">
      <dgm:prSet/>
      <dgm:spPr/>
      <dgm:t>
        <a:bodyPr/>
        <a:lstStyle/>
        <a:p>
          <a:endParaRPr lang="es-MX"/>
        </a:p>
      </dgm:t>
    </dgm:pt>
    <dgm:pt modelId="{50807406-B45A-4AB2-93C3-CEFE3081EC4B}" type="sibTrans" cxnId="{D7C95C58-3EDC-45C6-A674-BF030D4BDC8D}">
      <dgm:prSet/>
      <dgm:spPr/>
      <dgm:t>
        <a:bodyPr/>
        <a:lstStyle/>
        <a:p>
          <a:endParaRPr lang="es-MX"/>
        </a:p>
      </dgm:t>
    </dgm:pt>
    <dgm:pt modelId="{A9FCB2B9-9F36-43CE-82D7-7A28AC9E33C9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/>
            <a:t>Mitigación de material particulado en las instalaciones industriales</a:t>
          </a:r>
        </a:p>
      </dgm:t>
    </dgm:pt>
    <dgm:pt modelId="{7688526C-DA84-475B-A732-D7D3C4A59EEB}" type="parTrans" cxnId="{05DF97D5-0015-4D98-969E-BD9FC291D3CF}">
      <dgm:prSet/>
      <dgm:spPr/>
      <dgm:t>
        <a:bodyPr/>
        <a:lstStyle/>
        <a:p>
          <a:endParaRPr lang="es-MX"/>
        </a:p>
      </dgm:t>
    </dgm:pt>
    <dgm:pt modelId="{3A2AA9AF-BE47-4CAC-BEC2-2E6DE47E38C5}" type="sibTrans" cxnId="{05DF97D5-0015-4D98-969E-BD9FC291D3CF}">
      <dgm:prSet/>
      <dgm:spPr/>
      <dgm:t>
        <a:bodyPr/>
        <a:lstStyle/>
        <a:p>
          <a:endParaRPr lang="es-MX"/>
        </a:p>
      </dgm:t>
    </dgm:pt>
    <dgm:pt modelId="{5A548F66-1B95-4150-96D4-ACCE8AC3276B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400" dirty="0"/>
            <a:t>Sistemas de control  de material particulado</a:t>
          </a:r>
        </a:p>
      </dgm:t>
    </dgm:pt>
    <dgm:pt modelId="{90D7BD2A-1A86-41CB-B210-088E002F446D}" type="parTrans" cxnId="{C963A88C-EE42-4601-B65C-A8B7A5B72666}">
      <dgm:prSet/>
      <dgm:spPr/>
      <dgm:t>
        <a:bodyPr/>
        <a:lstStyle/>
        <a:p>
          <a:endParaRPr lang="es-MX"/>
        </a:p>
      </dgm:t>
    </dgm:pt>
    <dgm:pt modelId="{B04A28C0-AE27-4B62-8594-F9752EDBBCC1}" type="sibTrans" cxnId="{C963A88C-EE42-4601-B65C-A8B7A5B72666}">
      <dgm:prSet/>
      <dgm:spPr/>
      <dgm:t>
        <a:bodyPr/>
        <a:lstStyle/>
        <a:p>
          <a:endParaRPr lang="es-MX"/>
        </a:p>
      </dgm:t>
    </dgm:pt>
    <dgm:pt modelId="{E2EEDD72-2771-494D-9A78-F41E02DCCA36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400"/>
        </a:p>
      </dgm:t>
    </dgm:pt>
    <dgm:pt modelId="{F31C1163-0E00-4606-A4E9-7FB33DEA266F}" type="parTrans" cxnId="{778B613F-2BAB-4209-8E03-C9A14734D410}">
      <dgm:prSet/>
      <dgm:spPr/>
      <dgm:t>
        <a:bodyPr/>
        <a:lstStyle/>
        <a:p>
          <a:endParaRPr lang="es-MX"/>
        </a:p>
      </dgm:t>
    </dgm:pt>
    <dgm:pt modelId="{C6D66275-D022-45D3-87D0-959CE2A0753C}" type="sibTrans" cxnId="{778B613F-2BAB-4209-8E03-C9A14734D410}">
      <dgm:prSet/>
      <dgm:spPr/>
      <dgm:t>
        <a:bodyPr/>
        <a:lstStyle/>
        <a:p>
          <a:endParaRPr lang="es-MX"/>
        </a:p>
      </dgm:t>
    </dgm:pt>
    <dgm:pt modelId="{78D0C67A-929B-4EEA-99B1-A1F366644B07}">
      <dgm:prSet custT="1"/>
      <dgm:spPr/>
      <dgm:t>
        <a:bodyPr/>
        <a:lstStyle/>
        <a:p>
          <a:r>
            <a:rPr lang="es-MX" sz="1400" dirty="0"/>
            <a:t>Industrias certificadas</a:t>
          </a:r>
        </a:p>
      </dgm:t>
    </dgm:pt>
    <dgm:pt modelId="{D602D60E-06BC-4AB9-91AB-2F96867B8883}" type="parTrans" cxnId="{609D9B49-4AAD-4BF5-9F7A-C289783D9DEF}">
      <dgm:prSet/>
      <dgm:spPr/>
      <dgm:t>
        <a:bodyPr/>
        <a:lstStyle/>
        <a:p>
          <a:endParaRPr lang="es-MX"/>
        </a:p>
      </dgm:t>
    </dgm:pt>
    <dgm:pt modelId="{0E4AC5F5-6D4A-423A-B9C0-BF274F761C05}" type="sibTrans" cxnId="{609D9B49-4AAD-4BF5-9F7A-C289783D9DEF}">
      <dgm:prSet/>
      <dgm:spPr/>
      <dgm:t>
        <a:bodyPr/>
        <a:lstStyle/>
        <a:p>
          <a:endParaRPr lang="es-MX"/>
        </a:p>
      </dgm:t>
    </dgm:pt>
    <dgm:pt modelId="{14A76E35-0545-4F4F-9179-514B66B965D4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endParaRPr lang="es-MX" sz="1400" dirty="0"/>
        </a:p>
      </dgm:t>
    </dgm:pt>
    <dgm:pt modelId="{4C84A3BC-2228-47C7-B72B-2061258A58BC}" type="parTrans" cxnId="{86A5FAFD-3CE0-4424-933E-81374008DA24}">
      <dgm:prSet/>
      <dgm:spPr/>
      <dgm:t>
        <a:bodyPr/>
        <a:lstStyle/>
        <a:p>
          <a:endParaRPr lang="es-MX"/>
        </a:p>
      </dgm:t>
    </dgm:pt>
    <dgm:pt modelId="{95B777CC-D8DD-40F0-9C65-E107F756DE16}" type="sibTrans" cxnId="{86A5FAFD-3CE0-4424-933E-81374008DA24}">
      <dgm:prSet/>
      <dgm:spPr/>
      <dgm:t>
        <a:bodyPr/>
        <a:lstStyle/>
        <a:p>
          <a:endParaRPr lang="es-MX"/>
        </a:p>
      </dgm:t>
    </dgm:pt>
    <dgm:pt modelId="{B36CE551-B0A0-47D0-8255-01960F1611FE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endParaRPr lang="es-MX" sz="1400" dirty="0"/>
        </a:p>
      </dgm:t>
    </dgm:pt>
    <dgm:pt modelId="{4F948EA3-2440-4504-AA78-06B7E8FBC2AA}" type="parTrans" cxnId="{3E4DE3CC-55F2-4A83-87F0-C8AC7A571802}">
      <dgm:prSet/>
      <dgm:spPr/>
      <dgm:t>
        <a:bodyPr/>
        <a:lstStyle/>
        <a:p>
          <a:endParaRPr lang="es-MX"/>
        </a:p>
      </dgm:t>
    </dgm:pt>
    <dgm:pt modelId="{DBCBA50F-9B1A-4FFF-B53C-63C9865716D4}" type="sibTrans" cxnId="{3E4DE3CC-55F2-4A83-87F0-C8AC7A571802}">
      <dgm:prSet/>
      <dgm:spPr/>
      <dgm:t>
        <a:bodyPr/>
        <a:lstStyle/>
        <a:p>
          <a:endParaRPr lang="es-MX"/>
        </a:p>
      </dgm:t>
    </dgm:pt>
    <dgm:pt modelId="{6790381C-4FB4-4B6D-A5B2-63BC45718BA7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400" dirty="0"/>
        </a:p>
      </dgm:t>
    </dgm:pt>
    <dgm:pt modelId="{3DF76457-95FF-450E-A82C-965C33019D45}" type="parTrans" cxnId="{F063BED4-501E-427E-BC60-88F693FBD9F6}">
      <dgm:prSet/>
      <dgm:spPr/>
      <dgm:t>
        <a:bodyPr/>
        <a:lstStyle/>
        <a:p>
          <a:endParaRPr lang="es-MX"/>
        </a:p>
      </dgm:t>
    </dgm:pt>
    <dgm:pt modelId="{DD932DC6-A30B-451E-9DAC-B6C21544F38C}" type="sibTrans" cxnId="{F063BED4-501E-427E-BC60-88F693FBD9F6}">
      <dgm:prSet/>
      <dgm:spPr/>
      <dgm:t>
        <a:bodyPr/>
        <a:lstStyle/>
        <a:p>
          <a:endParaRPr lang="es-MX"/>
        </a:p>
      </dgm:t>
    </dgm:pt>
    <dgm:pt modelId="{30D22027-39AF-42DA-82DD-959A7AD66CF8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400" dirty="0"/>
            <a:t>https://www.gob.mx/profepa/acciones-y-programas/resultados-obtenidos</a:t>
          </a:r>
        </a:p>
      </dgm:t>
    </dgm:pt>
    <dgm:pt modelId="{CDE78D4B-62C5-4CF3-8423-F0DBDB656306}" type="parTrans" cxnId="{36FC9142-820E-46E7-BD8C-CD71BBBAD614}">
      <dgm:prSet/>
      <dgm:spPr/>
      <dgm:t>
        <a:bodyPr/>
        <a:lstStyle/>
        <a:p>
          <a:endParaRPr lang="es-MX"/>
        </a:p>
      </dgm:t>
    </dgm:pt>
    <dgm:pt modelId="{4405DFA3-3E94-4AAD-AE7E-4FBF280A3EA0}" type="sibTrans" cxnId="{36FC9142-820E-46E7-BD8C-CD71BBBAD614}">
      <dgm:prSet/>
      <dgm:spPr/>
      <dgm:t>
        <a:bodyPr/>
        <a:lstStyle/>
        <a:p>
          <a:endParaRPr lang="es-MX"/>
        </a:p>
      </dgm:t>
    </dgm:pt>
    <dgm:pt modelId="{20BEF483-D926-4831-8D2D-096A8E5939BC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100" dirty="0"/>
            <a:t> </a:t>
          </a:r>
          <a:r>
            <a:rPr lang="es-MX" sz="1400" dirty="0"/>
            <a:t>Número de equipos de control instalados</a:t>
          </a:r>
        </a:p>
      </dgm:t>
    </dgm:pt>
    <dgm:pt modelId="{41470A62-8DA8-44BF-8A90-974F2C0098F0}" type="parTrans" cxnId="{0FCB9532-A3D9-4924-98C1-7B9A7922249C}">
      <dgm:prSet/>
      <dgm:spPr/>
      <dgm:t>
        <a:bodyPr/>
        <a:lstStyle/>
        <a:p>
          <a:endParaRPr lang="es-MX"/>
        </a:p>
      </dgm:t>
    </dgm:pt>
    <dgm:pt modelId="{E7D101CC-14B1-474B-A768-FFC31CC9425E}" type="sibTrans" cxnId="{0FCB9532-A3D9-4924-98C1-7B9A7922249C}">
      <dgm:prSet/>
      <dgm:spPr/>
      <dgm:t>
        <a:bodyPr/>
        <a:lstStyle/>
        <a:p>
          <a:endParaRPr lang="es-MX"/>
        </a:p>
      </dgm:t>
    </dgm:pt>
    <dgm:pt modelId="{523CFDAD-642F-4B1A-9BDF-C79408E6828F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400" dirty="0"/>
        </a:p>
      </dgm:t>
    </dgm:pt>
    <dgm:pt modelId="{387B8AA4-481B-4F3C-8BDF-BA30AA4AD98E}" type="parTrans" cxnId="{A34E839C-9A8F-421C-B5EF-B796644FE350}">
      <dgm:prSet/>
      <dgm:spPr/>
      <dgm:t>
        <a:bodyPr/>
        <a:lstStyle/>
        <a:p>
          <a:endParaRPr lang="es-MX"/>
        </a:p>
      </dgm:t>
    </dgm:pt>
    <dgm:pt modelId="{E19E7B58-3818-42A4-9C5D-507910A2B26A}" type="sibTrans" cxnId="{A34E839C-9A8F-421C-B5EF-B796644FE350}">
      <dgm:prSet/>
      <dgm:spPr/>
      <dgm:t>
        <a:bodyPr/>
        <a:lstStyle/>
        <a:p>
          <a:endParaRPr lang="es-MX"/>
        </a:p>
      </dgm:t>
    </dgm:pt>
    <dgm:pt modelId="{A5A289B1-86DD-43A3-80B2-6B62BCE31E16}">
      <dgm:prSet custT="1"/>
      <dgm:spPr/>
      <dgm:t>
        <a:bodyPr/>
        <a:lstStyle/>
        <a:p>
          <a:endParaRPr lang="es-MX" sz="1400" dirty="0"/>
        </a:p>
      </dgm:t>
    </dgm:pt>
    <dgm:pt modelId="{350C65A0-132A-47D0-9E99-6EC34D0847E7}" type="parTrans" cxnId="{683DD0D2-02D1-4CA4-994A-C31D23F89EAD}">
      <dgm:prSet/>
      <dgm:spPr/>
      <dgm:t>
        <a:bodyPr/>
        <a:lstStyle/>
        <a:p>
          <a:endParaRPr lang="es-MX"/>
        </a:p>
      </dgm:t>
    </dgm:pt>
    <dgm:pt modelId="{A9064DCC-BC79-418B-8651-10417A5D0C74}" type="sibTrans" cxnId="{683DD0D2-02D1-4CA4-994A-C31D23F89EAD}">
      <dgm:prSet/>
      <dgm:spPr/>
      <dgm:t>
        <a:bodyPr/>
        <a:lstStyle/>
        <a:p>
          <a:endParaRPr lang="es-MX"/>
        </a:p>
      </dgm:t>
    </dgm:pt>
    <dgm:pt modelId="{7A6BF304-31A5-441D-BE76-3FE4B7C138DC}">
      <dgm:prSet custT="1"/>
      <dgm:spPr/>
      <dgm:t>
        <a:bodyPr/>
        <a:lstStyle/>
        <a:p>
          <a:endParaRPr lang="es-MX" sz="1400" dirty="0"/>
        </a:p>
      </dgm:t>
    </dgm:pt>
    <dgm:pt modelId="{BB9C928E-0848-4788-B2AB-B7D4A1637E60}" type="parTrans" cxnId="{F38378BC-5481-4CDB-A747-E520C237653E}">
      <dgm:prSet/>
      <dgm:spPr/>
      <dgm:t>
        <a:bodyPr/>
        <a:lstStyle/>
        <a:p>
          <a:endParaRPr lang="es-MX"/>
        </a:p>
      </dgm:t>
    </dgm:pt>
    <dgm:pt modelId="{47FBE8B0-D148-4656-A963-F35DC391B4C7}" type="sibTrans" cxnId="{F38378BC-5481-4CDB-A747-E520C237653E}">
      <dgm:prSet/>
      <dgm:spPr/>
      <dgm:t>
        <a:bodyPr/>
        <a:lstStyle/>
        <a:p>
          <a:endParaRPr lang="es-MX"/>
        </a:p>
      </dgm:t>
    </dgm:pt>
    <dgm:pt modelId="{F3051213-51BA-4E6A-9AED-90A9EF6FEEB6}" type="pres">
      <dgm:prSet presAssocID="{0A948CDC-38CF-455B-9AEE-DCB868DB7C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9368A1-FE1D-490D-A5A3-1DC8451FE25F}" type="pres">
      <dgm:prSet presAssocID="{4499757B-ABB9-487C-8D4D-D74E3BE31F9F}" presName="composite" presStyleCnt="0"/>
      <dgm:spPr/>
    </dgm:pt>
    <dgm:pt modelId="{D175CE57-F67B-454E-9E24-306684D33135}" type="pres">
      <dgm:prSet presAssocID="{4499757B-ABB9-487C-8D4D-D74E3BE31F9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BD65D2-6776-45B6-92FE-678AB5A89314}" type="pres">
      <dgm:prSet presAssocID="{4499757B-ABB9-487C-8D4D-D74E3BE31F9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9EFD1F-FD9A-4626-92DC-57CCF8191115}" type="pres">
      <dgm:prSet presAssocID="{D77B2898-CC98-4E14-BF29-E3B1C3981E16}" presName="space" presStyleCnt="0"/>
      <dgm:spPr/>
    </dgm:pt>
    <dgm:pt modelId="{E3F10E8A-EC5C-4742-8FBB-A0A97174D93F}" type="pres">
      <dgm:prSet presAssocID="{1E53AD5B-10CE-429B-8C4D-C01A97D70AFF}" presName="composite" presStyleCnt="0"/>
      <dgm:spPr/>
    </dgm:pt>
    <dgm:pt modelId="{9769A064-7E80-4743-970A-DEDEBF12968E}" type="pres">
      <dgm:prSet presAssocID="{1E53AD5B-10CE-429B-8C4D-C01A97D70AF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C57A2D-6C55-4E47-9108-C7FA2C53D640}" type="pres">
      <dgm:prSet presAssocID="{1E53AD5B-10CE-429B-8C4D-C01A97D70AF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257FAD-52AF-4020-9C53-71948E33BE59}" type="pres">
      <dgm:prSet presAssocID="{C7BADFDC-0C14-479C-9287-2D2222E705D3}" presName="space" presStyleCnt="0"/>
      <dgm:spPr/>
    </dgm:pt>
    <dgm:pt modelId="{F4BDD577-937D-4B0F-B18B-C1296F10881A}" type="pres">
      <dgm:prSet presAssocID="{9655F0F1-6659-4EB1-95D4-9CA40B1444CF}" presName="composite" presStyleCnt="0"/>
      <dgm:spPr/>
    </dgm:pt>
    <dgm:pt modelId="{DEC6B2AE-EC79-4E26-BA6D-10E07ABD93F8}" type="pres">
      <dgm:prSet presAssocID="{9655F0F1-6659-4EB1-95D4-9CA40B1444C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66F86B-D1F9-434F-A6EE-A6D56DF40777}" type="pres">
      <dgm:prSet presAssocID="{9655F0F1-6659-4EB1-95D4-9CA40B1444CF}" presName="desTx" presStyleLbl="alignAccFollowNode1" presStyleIdx="2" presStyleCnt="3" custLinFactNeighborX="896" custLinFactNeighborY="-25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3A58E8F-7565-41E4-BCBB-C8463BDF38B3}" type="presOf" srcId="{7A6BF304-31A5-441D-BE76-3FE4B7C138DC}" destId="{69BD65D2-6776-45B6-92FE-678AB5A89314}" srcOrd="0" destOrd="5" presId="urn:microsoft.com/office/officeart/2005/8/layout/hList1"/>
    <dgm:cxn modelId="{8F5D5800-A605-4995-94F6-B03BF70C48A8}" type="presOf" srcId="{30D22027-39AF-42DA-82DD-959A7AD66CF8}" destId="{89C57A2D-6C55-4E47-9108-C7FA2C53D640}" srcOrd="0" destOrd="5" presId="urn:microsoft.com/office/officeart/2005/8/layout/hList1"/>
    <dgm:cxn modelId="{17936CBB-0DD5-487E-8A9F-C2DD2A6264B5}" type="presOf" srcId="{6698BAE4-D3CF-4962-8F8A-636998107CEF}" destId="{4766F86B-D1F9-434F-A6EE-A6D56DF40777}" srcOrd="0" destOrd="1" presId="urn:microsoft.com/office/officeart/2005/8/layout/hList1"/>
    <dgm:cxn modelId="{D7C95C58-3EDC-45C6-A674-BF030D4BDC8D}" srcId="{9655F0F1-6659-4EB1-95D4-9CA40B1444CF}" destId="{1BEB8049-94F5-4F87-87B1-4B29C99D67D3}" srcOrd="2" destOrd="0" parTransId="{AC66DE0D-0FF4-40AA-9D17-C74F402C79E6}" sibTransId="{50807406-B45A-4AB2-93C3-CEFE3081EC4B}"/>
    <dgm:cxn modelId="{C963A88C-EE42-4601-B65C-A8B7A5B72666}" srcId="{1E53AD5B-10CE-429B-8C4D-C01A97D70AFF}" destId="{5A548F66-1B95-4150-96D4-ACCE8AC3276B}" srcOrd="3" destOrd="0" parTransId="{90D7BD2A-1A86-41CB-B210-088E002F446D}" sibTransId="{B04A28C0-AE27-4B62-8594-F9752EDBBCC1}"/>
    <dgm:cxn modelId="{AF03B945-AC41-4716-840A-C242838EC3CD}" type="presOf" srcId="{B36CE551-B0A0-47D0-8255-01960F1611FE}" destId="{69BD65D2-6776-45B6-92FE-678AB5A89314}" srcOrd="0" destOrd="1" presId="urn:microsoft.com/office/officeart/2005/8/layout/hList1"/>
    <dgm:cxn modelId="{7BC2AC5A-9E82-4E38-B8CD-9B3DEE2D2DFA}" type="presOf" srcId="{20BEF483-D926-4831-8D2D-096A8E5939BC}" destId="{89C57A2D-6C55-4E47-9108-C7FA2C53D640}" srcOrd="0" destOrd="0" presId="urn:microsoft.com/office/officeart/2005/8/layout/hList1"/>
    <dgm:cxn modelId="{E585FE2E-192E-4ABD-B6CF-CB98A329B2EE}" srcId="{9655F0F1-6659-4EB1-95D4-9CA40B1444CF}" destId="{59592DB5-6FFC-4C6A-9272-65C32FE3A9AF}" srcOrd="0" destOrd="0" parTransId="{30203498-CBE0-49C9-BACB-06A4291BAC7B}" sibTransId="{D148730C-DAA8-4F62-A55C-3CD4E160DAAF}"/>
    <dgm:cxn modelId="{1DD4CDA9-F73C-47DF-B309-93906F57D28C}" type="presOf" srcId="{1BEB8049-94F5-4F87-87B1-4B29C99D67D3}" destId="{4766F86B-D1F9-434F-A6EE-A6D56DF40777}" srcOrd="0" destOrd="2" presId="urn:microsoft.com/office/officeart/2005/8/layout/hList1"/>
    <dgm:cxn modelId="{B45C807E-0CF8-41CE-875E-A299D6088DEB}" type="presOf" srcId="{523CFDAD-642F-4B1A-9BDF-C79408E6828F}" destId="{89C57A2D-6C55-4E47-9108-C7FA2C53D640}" srcOrd="0" destOrd="2" presId="urn:microsoft.com/office/officeart/2005/8/layout/hList1"/>
    <dgm:cxn modelId="{3E4DE3CC-55F2-4A83-87F0-C8AC7A571802}" srcId="{4499757B-ABB9-487C-8D4D-D74E3BE31F9F}" destId="{B36CE551-B0A0-47D0-8255-01960F1611FE}" srcOrd="1" destOrd="0" parTransId="{4F948EA3-2440-4504-AA78-06B7E8FBC2AA}" sibTransId="{DBCBA50F-9B1A-4FFF-B53C-63C9865716D4}"/>
    <dgm:cxn modelId="{20B4EB54-5967-478E-A3DE-9140AC659894}" type="presOf" srcId="{A5A289B1-86DD-43A3-80B2-6B62BCE31E16}" destId="{69BD65D2-6776-45B6-92FE-678AB5A89314}" srcOrd="0" destOrd="4" presId="urn:microsoft.com/office/officeart/2005/8/layout/hList1"/>
    <dgm:cxn modelId="{C4456478-557C-464C-BF86-9FFB0ADACA86}" type="presOf" srcId="{1E53AD5B-10CE-429B-8C4D-C01A97D70AFF}" destId="{9769A064-7E80-4743-970A-DEDEBF12968E}" srcOrd="0" destOrd="0" presId="urn:microsoft.com/office/officeart/2005/8/layout/hList1"/>
    <dgm:cxn modelId="{F063BED4-501E-427E-BC60-88F693FBD9F6}" srcId="{1E53AD5B-10CE-429B-8C4D-C01A97D70AFF}" destId="{6790381C-4FB4-4B6D-A5B2-63BC45718BA7}" srcOrd="4" destOrd="0" parTransId="{3DF76457-95FF-450E-A82C-965C33019D45}" sibTransId="{DD932DC6-A30B-451E-9DAC-B6C21544F38C}"/>
    <dgm:cxn modelId="{F8BB8707-7567-46AF-817E-24DAFFED6860}" srcId="{9655F0F1-6659-4EB1-95D4-9CA40B1444CF}" destId="{84D1B26B-4B26-4CB2-BC68-138D1C72AFA4}" srcOrd="3" destOrd="0" parTransId="{CA59882D-B7A9-4F15-9011-DDFDD2CA35E5}" sibTransId="{8319DBCB-5D54-4CBE-B78D-C98BD500DD70}"/>
    <dgm:cxn modelId="{B39C4344-FAC6-403B-92FD-33806F425838}" srcId="{4499757B-ABB9-487C-8D4D-D74E3BE31F9F}" destId="{3802067A-1E96-4F84-AC53-1627825571EF}" srcOrd="0" destOrd="0" parTransId="{443B6E99-A3EC-43AC-B182-9E5512BB1E3A}" sibTransId="{ED37D966-D0A6-4639-8A40-9FC92B6C4F4C}"/>
    <dgm:cxn modelId="{F38378BC-5481-4CDB-A747-E520C237653E}" srcId="{4499757B-ABB9-487C-8D4D-D74E3BE31F9F}" destId="{7A6BF304-31A5-441D-BE76-3FE4B7C138DC}" srcOrd="5" destOrd="0" parTransId="{BB9C928E-0848-4788-B2AB-B7D4A1637E60}" sibTransId="{47FBE8B0-D148-4656-A963-F35DC391B4C7}"/>
    <dgm:cxn modelId="{996E7B12-BFA1-4C16-B5FB-6677957D1C3F}" srcId="{0A948CDC-38CF-455B-9AEE-DCB868DB7CE8}" destId="{9655F0F1-6659-4EB1-95D4-9CA40B1444CF}" srcOrd="2" destOrd="0" parTransId="{E571E512-0F37-400A-9B99-E1B2D151348B}" sibTransId="{26606D5E-4F4C-4ABD-BE92-85D90445DCE8}"/>
    <dgm:cxn modelId="{86A5FAFD-3CE0-4424-933E-81374008DA24}" srcId="{4499757B-ABB9-487C-8D4D-D74E3BE31F9F}" destId="{14A76E35-0545-4F4F-9179-514B66B965D4}" srcOrd="2" destOrd="0" parTransId="{4C84A3BC-2228-47C7-B72B-2061258A58BC}" sibTransId="{95B777CC-D8DD-40F0-9C65-E107F756DE16}"/>
    <dgm:cxn modelId="{898377CD-C09E-4389-A7E0-8A7C8006EB61}" type="presOf" srcId="{84D1B26B-4B26-4CB2-BC68-138D1C72AFA4}" destId="{4766F86B-D1F9-434F-A6EE-A6D56DF40777}" srcOrd="0" destOrd="3" presId="urn:microsoft.com/office/officeart/2005/8/layout/hList1"/>
    <dgm:cxn modelId="{518F125E-0736-4F87-A821-6F2366B9CC0C}" srcId="{0A948CDC-38CF-455B-9AEE-DCB868DB7CE8}" destId="{1E53AD5B-10CE-429B-8C4D-C01A97D70AFF}" srcOrd="1" destOrd="0" parTransId="{2C0EA10D-62A2-43C9-B8CF-F2B651CDB06F}" sibTransId="{C7BADFDC-0C14-479C-9287-2D2222E705D3}"/>
    <dgm:cxn modelId="{683DD0D2-02D1-4CA4-994A-C31D23F89EAD}" srcId="{4499757B-ABB9-487C-8D4D-D74E3BE31F9F}" destId="{A5A289B1-86DD-43A3-80B2-6B62BCE31E16}" srcOrd="4" destOrd="0" parTransId="{350C65A0-132A-47D0-9E99-6EC34D0847E7}" sibTransId="{A9064DCC-BC79-418B-8651-10417A5D0C74}"/>
    <dgm:cxn modelId="{36FC9142-820E-46E7-BD8C-CD71BBBAD614}" srcId="{1E53AD5B-10CE-429B-8C4D-C01A97D70AFF}" destId="{30D22027-39AF-42DA-82DD-959A7AD66CF8}" srcOrd="5" destOrd="0" parTransId="{CDE78D4B-62C5-4CF3-8423-F0DBDB656306}" sibTransId="{4405DFA3-3E94-4AAD-AE7E-4FBF280A3EA0}"/>
    <dgm:cxn modelId="{6C207787-3EC9-4F83-9AE3-2963D40657FF}" type="presOf" srcId="{59592DB5-6FFC-4C6A-9272-65C32FE3A9AF}" destId="{4766F86B-D1F9-434F-A6EE-A6D56DF40777}" srcOrd="0" destOrd="0" presId="urn:microsoft.com/office/officeart/2005/8/layout/hList1"/>
    <dgm:cxn modelId="{AE9923C5-5138-4D54-9D15-13EF7310E5DD}" srcId="{9655F0F1-6659-4EB1-95D4-9CA40B1444CF}" destId="{6698BAE4-D3CF-4962-8F8A-636998107CEF}" srcOrd="1" destOrd="0" parTransId="{F31E539F-9DB0-4789-BACF-451E70B6380F}" sibTransId="{7FB7B283-7A82-4C54-B3AD-7833846606AA}"/>
    <dgm:cxn modelId="{34DE62A9-82BB-4C60-885F-465D9ACD21B1}" type="presOf" srcId="{5A548F66-1B95-4150-96D4-ACCE8AC3276B}" destId="{89C57A2D-6C55-4E47-9108-C7FA2C53D640}" srcOrd="0" destOrd="3" presId="urn:microsoft.com/office/officeart/2005/8/layout/hList1"/>
    <dgm:cxn modelId="{7B7BF37E-8F7D-417B-88E5-7E928DE53ED9}" type="presOf" srcId="{14A76E35-0545-4F4F-9179-514B66B965D4}" destId="{69BD65D2-6776-45B6-92FE-678AB5A89314}" srcOrd="0" destOrd="2" presId="urn:microsoft.com/office/officeart/2005/8/layout/hList1"/>
    <dgm:cxn modelId="{51C2437B-ADE7-41AB-8DE9-7737940106D4}" type="presOf" srcId="{4499757B-ABB9-487C-8D4D-D74E3BE31F9F}" destId="{D175CE57-F67B-454E-9E24-306684D33135}" srcOrd="0" destOrd="0" presId="urn:microsoft.com/office/officeart/2005/8/layout/hList1"/>
    <dgm:cxn modelId="{BABA983A-8EFC-43C6-82BC-18A0C749FD3F}" type="presOf" srcId="{6790381C-4FB4-4B6D-A5B2-63BC45718BA7}" destId="{89C57A2D-6C55-4E47-9108-C7FA2C53D640}" srcOrd="0" destOrd="4" presId="urn:microsoft.com/office/officeart/2005/8/layout/hList1"/>
    <dgm:cxn modelId="{168C9262-DE89-4A11-8A37-2C4B0BCEB37B}" type="presOf" srcId="{A9FCB2B9-9F36-43CE-82D7-7A28AC9E33C9}" destId="{69BD65D2-6776-45B6-92FE-678AB5A89314}" srcOrd="0" destOrd="3" presId="urn:microsoft.com/office/officeart/2005/8/layout/hList1"/>
    <dgm:cxn modelId="{778B613F-2BAB-4209-8E03-C9A14734D410}" srcId="{1E53AD5B-10CE-429B-8C4D-C01A97D70AFF}" destId="{E2EEDD72-2771-494D-9A78-F41E02DCCA36}" srcOrd="1" destOrd="0" parTransId="{F31C1163-0E00-4606-A4E9-7FB33DEA266F}" sibTransId="{C6D66275-D022-45D3-87D0-959CE2A0753C}"/>
    <dgm:cxn modelId="{B8659588-5C39-47AE-9D9B-25887C2FC01F}" type="presOf" srcId="{E2EEDD72-2771-494D-9A78-F41E02DCCA36}" destId="{89C57A2D-6C55-4E47-9108-C7FA2C53D640}" srcOrd="0" destOrd="1" presId="urn:microsoft.com/office/officeart/2005/8/layout/hList1"/>
    <dgm:cxn modelId="{49165769-3242-4BDA-842B-F80B7E08132F}" type="presOf" srcId="{9655F0F1-6659-4EB1-95D4-9CA40B1444CF}" destId="{DEC6B2AE-EC79-4E26-BA6D-10E07ABD93F8}" srcOrd="0" destOrd="0" presId="urn:microsoft.com/office/officeart/2005/8/layout/hList1"/>
    <dgm:cxn modelId="{0FCB9532-A3D9-4924-98C1-7B9A7922249C}" srcId="{1E53AD5B-10CE-429B-8C4D-C01A97D70AFF}" destId="{20BEF483-D926-4831-8D2D-096A8E5939BC}" srcOrd="0" destOrd="0" parTransId="{41470A62-8DA8-44BF-8A90-974F2C0098F0}" sibTransId="{E7D101CC-14B1-474B-A768-FFC31CC9425E}"/>
    <dgm:cxn modelId="{7984FBF4-DEF6-4E5F-83C8-7A47AFE672EC}" type="presOf" srcId="{0A948CDC-38CF-455B-9AEE-DCB868DB7CE8}" destId="{F3051213-51BA-4E6A-9AED-90A9EF6FEEB6}" srcOrd="0" destOrd="0" presId="urn:microsoft.com/office/officeart/2005/8/layout/hList1"/>
    <dgm:cxn modelId="{59788BD2-BEC6-495D-8DD0-1FE56D49AE1D}" srcId="{0A948CDC-38CF-455B-9AEE-DCB868DB7CE8}" destId="{4499757B-ABB9-487C-8D4D-D74E3BE31F9F}" srcOrd="0" destOrd="0" parTransId="{BDD2C8D8-9D6E-4B49-A9E4-0ADBFAB87F33}" sibTransId="{D77B2898-CC98-4E14-BF29-E3B1C3981E16}"/>
    <dgm:cxn modelId="{230EB1FB-0B18-4852-9641-092B66B2A0A3}" type="presOf" srcId="{3802067A-1E96-4F84-AC53-1627825571EF}" destId="{69BD65D2-6776-45B6-92FE-678AB5A89314}" srcOrd="0" destOrd="0" presId="urn:microsoft.com/office/officeart/2005/8/layout/hList1"/>
    <dgm:cxn modelId="{05DF97D5-0015-4D98-969E-BD9FC291D3CF}" srcId="{4499757B-ABB9-487C-8D4D-D74E3BE31F9F}" destId="{A9FCB2B9-9F36-43CE-82D7-7A28AC9E33C9}" srcOrd="3" destOrd="0" parTransId="{7688526C-DA84-475B-A732-D7D3C4A59EEB}" sibTransId="{3A2AA9AF-BE47-4CAC-BEC2-2E6DE47E38C5}"/>
    <dgm:cxn modelId="{609D9B49-4AAD-4BF5-9F7A-C289783D9DEF}" srcId="{4499757B-ABB9-487C-8D4D-D74E3BE31F9F}" destId="{78D0C67A-929B-4EEA-99B1-A1F366644B07}" srcOrd="6" destOrd="0" parTransId="{D602D60E-06BC-4AB9-91AB-2F96867B8883}" sibTransId="{0E4AC5F5-6D4A-423A-B9C0-BF274F761C05}"/>
    <dgm:cxn modelId="{C9DA5F4A-28D7-46F8-AE64-1143851F4EBA}" type="presOf" srcId="{78D0C67A-929B-4EEA-99B1-A1F366644B07}" destId="{69BD65D2-6776-45B6-92FE-678AB5A89314}" srcOrd="0" destOrd="6" presId="urn:microsoft.com/office/officeart/2005/8/layout/hList1"/>
    <dgm:cxn modelId="{A34E839C-9A8F-421C-B5EF-B796644FE350}" srcId="{1E53AD5B-10CE-429B-8C4D-C01A97D70AFF}" destId="{523CFDAD-642F-4B1A-9BDF-C79408E6828F}" srcOrd="2" destOrd="0" parTransId="{387B8AA4-481B-4F3C-8BDF-BA30AA4AD98E}" sibTransId="{E19E7B58-3818-42A4-9C5D-507910A2B26A}"/>
    <dgm:cxn modelId="{249312CA-01A9-47F9-A961-FCC30633B4F7}" type="presParOf" srcId="{F3051213-51BA-4E6A-9AED-90A9EF6FEEB6}" destId="{279368A1-FE1D-490D-A5A3-1DC8451FE25F}" srcOrd="0" destOrd="0" presId="urn:microsoft.com/office/officeart/2005/8/layout/hList1"/>
    <dgm:cxn modelId="{A0720A1B-45C2-4725-9A5D-5335D89E234B}" type="presParOf" srcId="{279368A1-FE1D-490D-A5A3-1DC8451FE25F}" destId="{D175CE57-F67B-454E-9E24-306684D33135}" srcOrd="0" destOrd="0" presId="urn:microsoft.com/office/officeart/2005/8/layout/hList1"/>
    <dgm:cxn modelId="{0247AB45-CCDF-4249-82FB-B7FCCEAE789F}" type="presParOf" srcId="{279368A1-FE1D-490D-A5A3-1DC8451FE25F}" destId="{69BD65D2-6776-45B6-92FE-678AB5A89314}" srcOrd="1" destOrd="0" presId="urn:microsoft.com/office/officeart/2005/8/layout/hList1"/>
    <dgm:cxn modelId="{03D476DE-FEE4-4AE6-8108-4797A5CDA886}" type="presParOf" srcId="{F3051213-51BA-4E6A-9AED-90A9EF6FEEB6}" destId="{9D9EFD1F-FD9A-4626-92DC-57CCF8191115}" srcOrd="1" destOrd="0" presId="urn:microsoft.com/office/officeart/2005/8/layout/hList1"/>
    <dgm:cxn modelId="{C8BED652-21A3-4372-9EE0-C9A77ECB2CF6}" type="presParOf" srcId="{F3051213-51BA-4E6A-9AED-90A9EF6FEEB6}" destId="{E3F10E8A-EC5C-4742-8FBB-A0A97174D93F}" srcOrd="2" destOrd="0" presId="urn:microsoft.com/office/officeart/2005/8/layout/hList1"/>
    <dgm:cxn modelId="{D0E923A4-A11C-4B97-A001-B5B3E0182A71}" type="presParOf" srcId="{E3F10E8A-EC5C-4742-8FBB-A0A97174D93F}" destId="{9769A064-7E80-4743-970A-DEDEBF12968E}" srcOrd="0" destOrd="0" presId="urn:microsoft.com/office/officeart/2005/8/layout/hList1"/>
    <dgm:cxn modelId="{C9D56EA8-8CD2-44E1-AD54-E82FFE81310E}" type="presParOf" srcId="{E3F10E8A-EC5C-4742-8FBB-A0A97174D93F}" destId="{89C57A2D-6C55-4E47-9108-C7FA2C53D640}" srcOrd="1" destOrd="0" presId="urn:microsoft.com/office/officeart/2005/8/layout/hList1"/>
    <dgm:cxn modelId="{F95DB674-9B14-4A92-B392-34D33863047E}" type="presParOf" srcId="{F3051213-51BA-4E6A-9AED-90A9EF6FEEB6}" destId="{BD257FAD-52AF-4020-9C53-71948E33BE59}" srcOrd="3" destOrd="0" presId="urn:microsoft.com/office/officeart/2005/8/layout/hList1"/>
    <dgm:cxn modelId="{83704900-3158-4ACE-8CF5-AD9EC65A1F65}" type="presParOf" srcId="{F3051213-51BA-4E6A-9AED-90A9EF6FEEB6}" destId="{F4BDD577-937D-4B0F-B18B-C1296F10881A}" srcOrd="4" destOrd="0" presId="urn:microsoft.com/office/officeart/2005/8/layout/hList1"/>
    <dgm:cxn modelId="{443EADB5-1568-4463-9FB5-277A55160736}" type="presParOf" srcId="{F4BDD577-937D-4B0F-B18B-C1296F10881A}" destId="{DEC6B2AE-EC79-4E26-BA6D-10E07ABD93F8}" srcOrd="0" destOrd="0" presId="urn:microsoft.com/office/officeart/2005/8/layout/hList1"/>
    <dgm:cxn modelId="{03F871CB-EC15-4559-B792-DB7D343C2888}" type="presParOf" srcId="{F4BDD577-937D-4B0F-B18B-C1296F10881A}" destId="{4766F86B-D1F9-434F-A6EE-A6D56DF4077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948CDC-38CF-455B-9AEE-DCB868DB7CE8}" type="doc">
      <dgm:prSet loTypeId="urn:microsoft.com/office/officeart/2005/8/layout/hList1" loCatId="list" qsTypeId="urn:microsoft.com/office/officeart/2005/8/quickstyle/3d1" qsCatId="3D" csTypeId="urn:microsoft.com/office/officeart/2005/8/colors/colorful1#14" csCatId="colorful" phldr="1"/>
      <dgm:spPr/>
      <dgm:t>
        <a:bodyPr/>
        <a:lstStyle/>
        <a:p>
          <a:endParaRPr lang="es-MX"/>
        </a:p>
      </dgm:t>
    </dgm:pt>
    <dgm:pt modelId="{4499757B-ABB9-487C-8D4D-D74E3BE31F9F}">
      <dgm:prSet phldrT="[Texto]" custT="1"/>
      <dgm:spPr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600" b="1" dirty="0">
              <a:solidFill>
                <a:sysClr val="windowText" lastClr="000000"/>
              </a:solidFill>
            </a:rPr>
            <a:t>Resultado de la medida</a:t>
          </a:r>
        </a:p>
      </dgm:t>
    </dgm:pt>
    <dgm:pt modelId="{BDD2C8D8-9D6E-4B49-A9E4-0ADBFAB87F33}" type="parTrans" cxnId="{59788BD2-BEC6-495D-8DD0-1FE56D49AE1D}">
      <dgm:prSet/>
      <dgm:spPr/>
      <dgm:t>
        <a:bodyPr/>
        <a:lstStyle/>
        <a:p>
          <a:endParaRPr lang="es-MX"/>
        </a:p>
      </dgm:t>
    </dgm:pt>
    <dgm:pt modelId="{D77B2898-CC98-4E14-BF29-E3B1C3981E16}" type="sibTrans" cxnId="{59788BD2-BEC6-495D-8DD0-1FE56D49AE1D}">
      <dgm:prSet/>
      <dgm:spPr/>
      <dgm:t>
        <a:bodyPr/>
        <a:lstStyle/>
        <a:p>
          <a:endParaRPr lang="es-MX"/>
        </a:p>
      </dgm:t>
    </dgm:pt>
    <dgm:pt modelId="{3802067A-1E96-4F84-AC53-1627825571EF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 smtClean="0"/>
            <a:t>Inventario Actualizado</a:t>
          </a:r>
          <a:endParaRPr lang="es-MX" sz="1400" dirty="0"/>
        </a:p>
      </dgm:t>
    </dgm:pt>
    <dgm:pt modelId="{443B6E99-A3EC-43AC-B182-9E5512BB1E3A}" type="parTrans" cxnId="{B39C4344-FAC6-403B-92FD-33806F425838}">
      <dgm:prSet/>
      <dgm:spPr/>
      <dgm:t>
        <a:bodyPr/>
        <a:lstStyle/>
        <a:p>
          <a:endParaRPr lang="es-MX"/>
        </a:p>
      </dgm:t>
    </dgm:pt>
    <dgm:pt modelId="{ED37D966-D0A6-4639-8A40-9FC92B6C4F4C}" type="sibTrans" cxnId="{B39C4344-FAC6-403B-92FD-33806F425838}">
      <dgm:prSet/>
      <dgm:spPr/>
      <dgm:t>
        <a:bodyPr/>
        <a:lstStyle/>
        <a:p>
          <a:endParaRPr lang="es-MX"/>
        </a:p>
      </dgm:t>
    </dgm:pt>
    <dgm:pt modelId="{1E53AD5B-10CE-429B-8C4D-C01A97D70AFF}">
      <dgm:prSet phldrT="[Texto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/>
          <a:r>
            <a:rPr lang="es-MX" sz="1600" b="1" dirty="0">
              <a:solidFill>
                <a:sysClr val="windowText" lastClr="000000"/>
              </a:solidFill>
            </a:rPr>
            <a:t>Evidencia</a:t>
          </a:r>
        </a:p>
      </dgm:t>
    </dgm:pt>
    <dgm:pt modelId="{2C0EA10D-62A2-43C9-B8CF-F2B651CDB06F}" type="parTrans" cxnId="{518F125E-0736-4F87-A821-6F2366B9CC0C}">
      <dgm:prSet/>
      <dgm:spPr/>
      <dgm:t>
        <a:bodyPr/>
        <a:lstStyle/>
        <a:p>
          <a:endParaRPr lang="es-MX"/>
        </a:p>
      </dgm:t>
    </dgm:pt>
    <dgm:pt modelId="{C7BADFDC-0C14-479C-9287-2D2222E705D3}" type="sibTrans" cxnId="{518F125E-0736-4F87-A821-6F2366B9CC0C}">
      <dgm:prSet/>
      <dgm:spPr/>
      <dgm:t>
        <a:bodyPr/>
        <a:lstStyle/>
        <a:p>
          <a:endParaRPr lang="es-MX"/>
        </a:p>
      </dgm:t>
    </dgm:pt>
    <dgm:pt modelId="{9655F0F1-6659-4EB1-95D4-9CA40B1444CF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FFFF00"/>
        </a:solidFill>
        <a:ln>
          <a:solidFill>
            <a:srgbClr val="92D050"/>
          </a:solidFill>
        </a:ln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pPr algn="ctr"/>
          <a:r>
            <a:rPr lang="es-MX" sz="1600" b="1">
              <a:solidFill>
                <a:sysClr val="windowText" lastClr="000000"/>
              </a:solidFill>
            </a:rPr>
            <a:t>Avance</a:t>
          </a:r>
        </a:p>
      </dgm:t>
    </dgm:pt>
    <dgm:pt modelId="{E571E512-0F37-400A-9B99-E1B2D151348B}" type="parTrans" cxnId="{996E7B12-BFA1-4C16-B5FB-6677957D1C3F}">
      <dgm:prSet/>
      <dgm:spPr/>
      <dgm:t>
        <a:bodyPr/>
        <a:lstStyle/>
        <a:p>
          <a:endParaRPr lang="es-MX"/>
        </a:p>
      </dgm:t>
    </dgm:pt>
    <dgm:pt modelId="{26606D5E-4F4C-4ABD-BE92-85D90445DCE8}" type="sibTrans" cxnId="{996E7B12-BFA1-4C16-B5FB-6677957D1C3F}">
      <dgm:prSet/>
      <dgm:spPr/>
      <dgm:t>
        <a:bodyPr/>
        <a:lstStyle/>
        <a:p>
          <a:endParaRPr lang="es-MX"/>
        </a:p>
      </dgm:t>
    </dgm:pt>
    <dgm:pt modelId="{59592DB5-6FFC-4C6A-9272-65C32FE3A9AF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100" dirty="0" smtClean="0"/>
            <a:t>Optimo: Inventario de Contaminantes actualizado a año base 2014 y publicado en 2016.</a:t>
          </a:r>
          <a:endParaRPr lang="es-MX" sz="1100" dirty="0"/>
        </a:p>
      </dgm:t>
    </dgm:pt>
    <dgm:pt modelId="{30203498-CBE0-49C9-BACB-06A4291BAC7B}" type="parTrans" cxnId="{E585FE2E-192E-4ABD-B6CF-CB98A329B2EE}">
      <dgm:prSet/>
      <dgm:spPr/>
      <dgm:t>
        <a:bodyPr/>
        <a:lstStyle/>
        <a:p>
          <a:endParaRPr lang="es-MX"/>
        </a:p>
      </dgm:t>
    </dgm:pt>
    <dgm:pt modelId="{D148730C-DAA8-4F62-A55C-3CD4E160DAAF}" type="sibTrans" cxnId="{E585FE2E-192E-4ABD-B6CF-CB98A329B2EE}">
      <dgm:prSet/>
      <dgm:spPr/>
      <dgm:t>
        <a:bodyPr/>
        <a:lstStyle/>
        <a:p>
          <a:endParaRPr lang="es-MX"/>
        </a:p>
      </dgm:t>
    </dgm:pt>
    <dgm:pt modelId="{E2EEDD72-2771-494D-9A78-F41E02DCCA36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F31C1163-0E00-4606-A4E9-7FB33DEA266F}" type="parTrans" cxnId="{778B613F-2BAB-4209-8E03-C9A14734D410}">
      <dgm:prSet/>
      <dgm:spPr/>
      <dgm:t>
        <a:bodyPr/>
        <a:lstStyle/>
        <a:p>
          <a:endParaRPr lang="es-MX"/>
        </a:p>
      </dgm:t>
    </dgm:pt>
    <dgm:pt modelId="{C6D66275-D022-45D3-87D0-959CE2A0753C}" type="sibTrans" cxnId="{778B613F-2BAB-4209-8E03-C9A14734D410}">
      <dgm:prSet/>
      <dgm:spPr/>
      <dgm:t>
        <a:bodyPr/>
        <a:lstStyle/>
        <a:p>
          <a:endParaRPr lang="es-MX"/>
        </a:p>
      </dgm:t>
    </dgm:pt>
    <dgm:pt modelId="{6790381C-4FB4-4B6D-A5B2-63BC45718BA7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3DF76457-95FF-450E-A82C-965C33019D45}" type="parTrans" cxnId="{F063BED4-501E-427E-BC60-88F693FBD9F6}">
      <dgm:prSet/>
      <dgm:spPr/>
      <dgm:t>
        <a:bodyPr/>
        <a:lstStyle/>
        <a:p>
          <a:endParaRPr lang="es-MX"/>
        </a:p>
      </dgm:t>
    </dgm:pt>
    <dgm:pt modelId="{DD932DC6-A30B-451E-9DAC-B6C21544F38C}" type="sibTrans" cxnId="{F063BED4-501E-427E-BC60-88F693FBD9F6}">
      <dgm:prSet/>
      <dgm:spPr/>
      <dgm:t>
        <a:bodyPr/>
        <a:lstStyle/>
        <a:p>
          <a:endParaRPr lang="es-MX"/>
        </a:p>
      </dgm:t>
    </dgm:pt>
    <dgm:pt modelId="{30D22027-39AF-42DA-82DD-959A7AD66CF8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CDE78D4B-62C5-4CF3-8423-F0DBDB656306}" type="parTrans" cxnId="{36FC9142-820E-46E7-BD8C-CD71BBBAD614}">
      <dgm:prSet/>
      <dgm:spPr/>
      <dgm:t>
        <a:bodyPr/>
        <a:lstStyle/>
        <a:p>
          <a:endParaRPr lang="es-MX"/>
        </a:p>
      </dgm:t>
    </dgm:pt>
    <dgm:pt modelId="{4405DFA3-3E94-4AAD-AE7E-4FBF280A3EA0}" type="sibTrans" cxnId="{36FC9142-820E-46E7-BD8C-CD71BBBAD614}">
      <dgm:prSet/>
      <dgm:spPr/>
      <dgm:t>
        <a:bodyPr/>
        <a:lstStyle/>
        <a:p>
          <a:endParaRPr lang="es-MX"/>
        </a:p>
      </dgm:t>
    </dgm:pt>
    <dgm:pt modelId="{20BEF483-D926-4831-8D2D-096A8E5939BC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100" dirty="0"/>
            <a:t> </a:t>
          </a:r>
          <a:r>
            <a:rPr lang="es-MX" sz="1400" dirty="0" smtClean="0"/>
            <a:t>Inventario actualizado y publicado.</a:t>
          </a:r>
          <a:endParaRPr lang="es-MX" sz="1400" dirty="0"/>
        </a:p>
      </dgm:t>
    </dgm:pt>
    <dgm:pt modelId="{41470A62-8DA8-44BF-8A90-974F2C0098F0}" type="parTrans" cxnId="{0FCB9532-A3D9-4924-98C1-7B9A7922249C}">
      <dgm:prSet/>
      <dgm:spPr/>
      <dgm:t>
        <a:bodyPr/>
        <a:lstStyle/>
        <a:p>
          <a:endParaRPr lang="es-MX"/>
        </a:p>
      </dgm:t>
    </dgm:pt>
    <dgm:pt modelId="{E7D101CC-14B1-474B-A768-FFC31CC9425E}" type="sibTrans" cxnId="{0FCB9532-A3D9-4924-98C1-7B9A7922249C}">
      <dgm:prSet/>
      <dgm:spPr/>
      <dgm:t>
        <a:bodyPr/>
        <a:lstStyle/>
        <a:p>
          <a:endParaRPr lang="es-MX"/>
        </a:p>
      </dgm:t>
    </dgm:pt>
    <dgm:pt modelId="{C6BA0250-CFC1-4495-BF8F-08E9066CCE24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8F34D113-57BC-4649-90EA-9ACEF011DC67}" type="parTrans" cxnId="{69DC1FA5-E9D2-40BA-B2AA-0708E3A4E03F}">
      <dgm:prSet/>
      <dgm:spPr/>
      <dgm:t>
        <a:bodyPr/>
        <a:lstStyle/>
        <a:p>
          <a:endParaRPr lang="es-MX"/>
        </a:p>
      </dgm:t>
    </dgm:pt>
    <dgm:pt modelId="{3716A1E7-CCAA-4C7E-93B9-B11C88FFBE73}" type="sibTrans" cxnId="{69DC1FA5-E9D2-40BA-B2AA-0708E3A4E03F}">
      <dgm:prSet/>
      <dgm:spPr/>
      <dgm:t>
        <a:bodyPr/>
        <a:lstStyle/>
        <a:p>
          <a:endParaRPr lang="es-MX"/>
        </a:p>
      </dgm:t>
    </dgm:pt>
    <dgm:pt modelId="{E86D0C18-9EF5-4292-92E9-EB0161E44608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DF7357CE-91F7-4BBA-BEA2-A14A1CF28690}" type="parTrans" cxnId="{51C20BF4-2CB5-4F03-BFCC-79EBCC2B3AA3}">
      <dgm:prSet/>
      <dgm:spPr/>
      <dgm:t>
        <a:bodyPr/>
        <a:lstStyle/>
        <a:p>
          <a:endParaRPr lang="es-MX"/>
        </a:p>
      </dgm:t>
    </dgm:pt>
    <dgm:pt modelId="{EAEFD667-1185-4313-BC1A-F4F09395ECF3}" type="sibTrans" cxnId="{51C20BF4-2CB5-4F03-BFCC-79EBCC2B3AA3}">
      <dgm:prSet/>
      <dgm:spPr/>
      <dgm:t>
        <a:bodyPr/>
        <a:lstStyle/>
        <a:p>
          <a:endParaRPr lang="es-MX"/>
        </a:p>
      </dgm:t>
    </dgm:pt>
    <dgm:pt modelId="{89016078-79AC-4027-9107-03774CD842D6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5447DC09-911C-4E2B-9EE0-24D1A8C3D896}" type="parTrans" cxnId="{476FB934-44FC-4810-A051-E96222E300AD}">
      <dgm:prSet/>
      <dgm:spPr/>
      <dgm:t>
        <a:bodyPr/>
        <a:lstStyle/>
        <a:p>
          <a:endParaRPr lang="es-MX"/>
        </a:p>
      </dgm:t>
    </dgm:pt>
    <dgm:pt modelId="{41DFFE51-4E12-490A-A923-921C2815937C}" type="sibTrans" cxnId="{476FB934-44FC-4810-A051-E96222E300AD}">
      <dgm:prSet/>
      <dgm:spPr/>
      <dgm:t>
        <a:bodyPr/>
        <a:lstStyle/>
        <a:p>
          <a:endParaRPr lang="es-MX"/>
        </a:p>
      </dgm:t>
    </dgm:pt>
    <dgm:pt modelId="{B3626F60-6425-4184-AB79-221677B45887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45EE896E-D44C-417B-99F0-3FA2B450CFB7}" type="parTrans" cxnId="{85B6EFCB-DBE5-4A29-AE64-475CB050F6E3}">
      <dgm:prSet/>
      <dgm:spPr/>
      <dgm:t>
        <a:bodyPr/>
        <a:lstStyle/>
        <a:p>
          <a:endParaRPr lang="es-MX"/>
        </a:p>
      </dgm:t>
    </dgm:pt>
    <dgm:pt modelId="{3407E816-DB8F-447E-AB7C-4D9318F2A7D8}" type="sibTrans" cxnId="{85B6EFCB-DBE5-4A29-AE64-475CB050F6E3}">
      <dgm:prSet/>
      <dgm:spPr/>
      <dgm:t>
        <a:bodyPr/>
        <a:lstStyle/>
        <a:p>
          <a:endParaRPr lang="es-MX"/>
        </a:p>
      </dgm:t>
    </dgm:pt>
    <dgm:pt modelId="{34DBF10D-6380-465A-B3C9-5CA6FD04D88A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100" dirty="0" smtClean="0"/>
            <a:t>Óptimo: Comité conformado </a:t>
          </a:r>
          <a:endParaRPr lang="es-MX" sz="1100" dirty="0"/>
        </a:p>
      </dgm:t>
    </dgm:pt>
    <dgm:pt modelId="{0BA5E106-0ACC-49B0-9ED3-BAF3F8A54469}" type="parTrans" cxnId="{9B305AE1-0745-46D0-B842-D8D71E77BF51}">
      <dgm:prSet/>
      <dgm:spPr/>
      <dgm:t>
        <a:bodyPr/>
        <a:lstStyle/>
        <a:p>
          <a:endParaRPr lang="es-MX"/>
        </a:p>
      </dgm:t>
    </dgm:pt>
    <dgm:pt modelId="{546CA92B-5063-4A34-B511-5D286002E8C4}" type="sibTrans" cxnId="{9B305AE1-0745-46D0-B842-D8D71E77BF51}">
      <dgm:prSet/>
      <dgm:spPr/>
      <dgm:t>
        <a:bodyPr/>
        <a:lstStyle/>
        <a:p>
          <a:endParaRPr lang="es-MX"/>
        </a:p>
      </dgm:t>
    </dgm:pt>
    <dgm:pt modelId="{E6523EAA-F50B-480B-BEA9-A8C7468888AA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FC598A63-2EA7-4EB3-B981-9E2953662C76}" type="parTrans" cxnId="{300DADBF-B26B-4984-A8AE-944FCC96C5D3}">
      <dgm:prSet/>
      <dgm:spPr/>
      <dgm:t>
        <a:bodyPr/>
        <a:lstStyle/>
        <a:p>
          <a:endParaRPr lang="es-MX"/>
        </a:p>
      </dgm:t>
    </dgm:pt>
    <dgm:pt modelId="{15A9177E-3DA1-4F6E-B2AD-D23790E960EC}" type="sibTrans" cxnId="{300DADBF-B26B-4984-A8AE-944FCC96C5D3}">
      <dgm:prSet/>
      <dgm:spPr/>
      <dgm:t>
        <a:bodyPr/>
        <a:lstStyle/>
        <a:p>
          <a:endParaRPr lang="es-MX"/>
        </a:p>
      </dgm:t>
    </dgm:pt>
    <dgm:pt modelId="{02882208-7BCA-4A4D-8D56-EF0959C9F674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D073A6C0-938C-4186-81CE-8F2AB4ADF719}" type="parTrans" cxnId="{B7E743E1-51F0-41AF-9756-A31707D514D5}">
      <dgm:prSet/>
      <dgm:spPr/>
      <dgm:t>
        <a:bodyPr/>
        <a:lstStyle/>
        <a:p>
          <a:endParaRPr lang="es-MX"/>
        </a:p>
      </dgm:t>
    </dgm:pt>
    <dgm:pt modelId="{0750C58F-B709-4634-B602-104E4D56D628}" type="sibTrans" cxnId="{B7E743E1-51F0-41AF-9756-A31707D514D5}">
      <dgm:prSet/>
      <dgm:spPr/>
      <dgm:t>
        <a:bodyPr/>
        <a:lstStyle/>
        <a:p>
          <a:endParaRPr lang="es-MX"/>
        </a:p>
      </dgm:t>
    </dgm:pt>
    <dgm:pt modelId="{695E967D-13F8-4861-8C8A-B1AAFDA65E3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F10FDBB6-711A-4FCE-96FB-0F98E580ED5E}" type="parTrans" cxnId="{A5398472-5656-451A-8E00-8AF05B93CAD9}">
      <dgm:prSet/>
      <dgm:spPr/>
      <dgm:t>
        <a:bodyPr/>
        <a:lstStyle/>
        <a:p>
          <a:endParaRPr lang="es-MX"/>
        </a:p>
      </dgm:t>
    </dgm:pt>
    <dgm:pt modelId="{2B2CE25A-193D-4874-8FDE-4CEE3BF49F63}" type="sibTrans" cxnId="{A5398472-5656-451A-8E00-8AF05B93CAD9}">
      <dgm:prSet/>
      <dgm:spPr/>
      <dgm:t>
        <a:bodyPr/>
        <a:lstStyle/>
        <a:p>
          <a:endParaRPr lang="es-MX"/>
        </a:p>
      </dgm:t>
    </dgm:pt>
    <dgm:pt modelId="{E78A9BC8-77F3-429A-A0F3-A5EC5A5A6D36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endParaRPr lang="es-MX" sz="1100" dirty="0"/>
        </a:p>
      </dgm:t>
    </dgm:pt>
    <dgm:pt modelId="{9C5B9B75-1D42-44E8-A669-08F603E871B4}" type="parTrans" cxnId="{4FAE14CA-977C-4A71-8A78-F5D17E3EAC14}">
      <dgm:prSet/>
      <dgm:spPr/>
      <dgm:t>
        <a:bodyPr/>
        <a:lstStyle/>
        <a:p>
          <a:endParaRPr lang="es-MX"/>
        </a:p>
      </dgm:t>
    </dgm:pt>
    <dgm:pt modelId="{66F80610-82B5-4545-A963-F9B5C210C191}" type="sibTrans" cxnId="{4FAE14CA-977C-4A71-8A78-F5D17E3EAC14}">
      <dgm:prSet/>
      <dgm:spPr/>
      <dgm:t>
        <a:bodyPr/>
        <a:lstStyle/>
        <a:p>
          <a:endParaRPr lang="es-MX"/>
        </a:p>
      </dgm:t>
    </dgm:pt>
    <dgm:pt modelId="{7588DD7D-CB8B-45E1-AD7A-CAEE1511A802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 smtClean="0"/>
            <a:t>Inventario publicado</a:t>
          </a:r>
          <a:endParaRPr lang="es-MX" sz="1400" dirty="0"/>
        </a:p>
      </dgm:t>
    </dgm:pt>
    <dgm:pt modelId="{6C074135-D936-48CF-AA76-58AF2445D042}" type="parTrans" cxnId="{A2B05BC8-A729-4F45-9F77-63DC3EFBB25E}">
      <dgm:prSet/>
      <dgm:spPr/>
      <dgm:t>
        <a:bodyPr/>
        <a:lstStyle/>
        <a:p>
          <a:endParaRPr lang="es-MX"/>
        </a:p>
      </dgm:t>
    </dgm:pt>
    <dgm:pt modelId="{33B59186-6566-45EC-92F5-5A133B4FA03F}" type="sibTrans" cxnId="{A2B05BC8-A729-4F45-9F77-63DC3EFBB25E}">
      <dgm:prSet/>
      <dgm:spPr/>
      <dgm:t>
        <a:bodyPr/>
        <a:lstStyle/>
        <a:p>
          <a:endParaRPr lang="es-MX"/>
        </a:p>
      </dgm:t>
    </dgm:pt>
    <dgm:pt modelId="{DD3EF762-A553-4A14-B608-C868CE461E30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 smtClean="0"/>
            <a:t>Estudio de cobertura realizado</a:t>
          </a:r>
          <a:endParaRPr lang="es-MX" sz="1400" dirty="0"/>
        </a:p>
      </dgm:t>
    </dgm:pt>
    <dgm:pt modelId="{16B2EF3D-37E3-4F36-BB1B-5E8C34557F1E}" type="parTrans" cxnId="{9A2E084D-EF67-4817-8F2C-004FA9960A85}">
      <dgm:prSet/>
      <dgm:spPr/>
      <dgm:t>
        <a:bodyPr/>
        <a:lstStyle/>
        <a:p>
          <a:endParaRPr lang="es-MX"/>
        </a:p>
      </dgm:t>
    </dgm:pt>
    <dgm:pt modelId="{9EDE018B-4D09-456B-81F8-A29E89E671C2}" type="sibTrans" cxnId="{9A2E084D-EF67-4817-8F2C-004FA9960A85}">
      <dgm:prSet/>
      <dgm:spPr/>
      <dgm:t>
        <a:bodyPr/>
        <a:lstStyle/>
        <a:p>
          <a:endParaRPr lang="es-MX"/>
        </a:p>
      </dgm:t>
    </dgm:pt>
    <dgm:pt modelId="{1CD69EE3-64D3-420D-89B9-2449FBBEF8A7}">
      <dgm:prSet phldrT="[Texto]" custT="1"/>
      <dgm:spPr>
        <a:ln>
          <a:solidFill>
            <a:schemeClr val="tx1">
              <a:alpha val="90000"/>
            </a:schemeClr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gm:spPr>
      <dgm:t>
        <a:bodyPr/>
        <a:lstStyle/>
        <a:p>
          <a:r>
            <a:rPr lang="es-MX" sz="1400" dirty="0" smtClean="0"/>
            <a:t>Comité de Evaluación y Seguimiento Conformado</a:t>
          </a:r>
          <a:endParaRPr lang="es-MX" sz="1400" dirty="0"/>
        </a:p>
      </dgm:t>
    </dgm:pt>
    <dgm:pt modelId="{4BC5231C-2375-4033-866F-108CD336ED9E}" type="parTrans" cxnId="{A2299535-EC31-4DAA-B093-B094D31A8DBF}">
      <dgm:prSet/>
      <dgm:spPr/>
      <dgm:t>
        <a:bodyPr/>
        <a:lstStyle/>
        <a:p>
          <a:endParaRPr lang="es-MX"/>
        </a:p>
      </dgm:t>
    </dgm:pt>
    <dgm:pt modelId="{AEDD63F8-A501-4637-B0FA-78D3B14EE097}" type="sibTrans" cxnId="{A2299535-EC31-4DAA-B093-B094D31A8DBF}">
      <dgm:prSet/>
      <dgm:spPr/>
      <dgm:t>
        <a:bodyPr/>
        <a:lstStyle/>
        <a:p>
          <a:endParaRPr lang="es-MX"/>
        </a:p>
      </dgm:t>
    </dgm:pt>
    <dgm:pt modelId="{71259650-EC5D-4DCA-AF44-199984A3B3AC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400" dirty="0" smtClean="0"/>
            <a:t>Documento del estudio de cobertura</a:t>
          </a:r>
          <a:endParaRPr lang="es-MX" sz="1400" dirty="0"/>
        </a:p>
      </dgm:t>
    </dgm:pt>
    <dgm:pt modelId="{BBF0B1D4-2821-43AB-A586-1115CBF70AC7}" type="parTrans" cxnId="{23104B7E-B585-4747-A871-6A371C88D09B}">
      <dgm:prSet/>
      <dgm:spPr/>
      <dgm:t>
        <a:bodyPr/>
        <a:lstStyle/>
        <a:p>
          <a:endParaRPr lang="es-MX"/>
        </a:p>
      </dgm:t>
    </dgm:pt>
    <dgm:pt modelId="{1718C2EB-1369-44B9-AA7D-6841A8665A2C}" type="sibTrans" cxnId="{23104B7E-B585-4747-A871-6A371C88D09B}">
      <dgm:prSet/>
      <dgm:spPr/>
      <dgm:t>
        <a:bodyPr/>
        <a:lstStyle/>
        <a:p>
          <a:endParaRPr lang="es-MX"/>
        </a:p>
      </dgm:t>
    </dgm:pt>
    <dgm:pt modelId="{0A0D78AD-DFE8-48DF-B645-D8C6689ADD74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400" dirty="0" smtClean="0"/>
            <a:t>Asentado en minuta de reunión la conformación del  Comité de Evaluación y Seguimiento </a:t>
          </a:r>
          <a:endParaRPr lang="es-MX" sz="1400" dirty="0"/>
        </a:p>
      </dgm:t>
    </dgm:pt>
    <dgm:pt modelId="{CCD2033D-A59D-4334-9520-6722FF7D78BE}" type="parTrans" cxnId="{F604EF94-5E22-4470-9F5D-E03559EF1AD1}">
      <dgm:prSet/>
      <dgm:spPr/>
      <dgm:t>
        <a:bodyPr/>
        <a:lstStyle/>
        <a:p>
          <a:endParaRPr lang="es-MX"/>
        </a:p>
      </dgm:t>
    </dgm:pt>
    <dgm:pt modelId="{B3CC3A9F-BCF4-44AD-AB6E-C51D52F13CE0}" type="sibTrans" cxnId="{F604EF94-5E22-4470-9F5D-E03559EF1AD1}">
      <dgm:prSet/>
      <dgm:spPr/>
      <dgm:t>
        <a:bodyPr/>
        <a:lstStyle/>
        <a:p>
          <a:endParaRPr lang="es-MX"/>
        </a:p>
      </dgm:t>
    </dgm:pt>
    <dgm:pt modelId="{ACFCDD2F-0C10-4999-B9A2-554A208E55E0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  <a:scene3d>
          <a:camera prst="orthographicFront"/>
          <a:lightRig rig="flat" dir="t"/>
        </a:scene3d>
        <a:sp3d extrusionH="12700">
          <a:bevelT/>
        </a:sp3d>
      </dgm:spPr>
      <dgm:t>
        <a:bodyPr/>
        <a:lstStyle/>
        <a:p>
          <a:r>
            <a:rPr lang="es-MX" sz="1100" dirty="0" smtClean="0"/>
            <a:t>Sin avance: estudio realizado solo para Saltillo.</a:t>
          </a:r>
          <a:endParaRPr lang="es-MX" sz="1100" dirty="0"/>
        </a:p>
      </dgm:t>
    </dgm:pt>
    <dgm:pt modelId="{678541C5-8894-4AB2-AB22-FAD47F541DEF}" type="parTrans" cxnId="{8C0AE3BB-30E0-4503-93F2-A54418A5C8C5}">
      <dgm:prSet/>
      <dgm:spPr/>
      <dgm:t>
        <a:bodyPr/>
        <a:lstStyle/>
        <a:p>
          <a:endParaRPr lang="es-MX"/>
        </a:p>
      </dgm:t>
    </dgm:pt>
    <dgm:pt modelId="{FD192F61-3D2C-400B-9FF4-4C204DAD145D}" type="sibTrans" cxnId="{8C0AE3BB-30E0-4503-93F2-A54418A5C8C5}">
      <dgm:prSet/>
      <dgm:spPr/>
      <dgm:t>
        <a:bodyPr/>
        <a:lstStyle/>
        <a:p>
          <a:endParaRPr lang="es-MX"/>
        </a:p>
      </dgm:t>
    </dgm:pt>
    <dgm:pt modelId="{F3051213-51BA-4E6A-9AED-90A9EF6FEEB6}" type="pres">
      <dgm:prSet presAssocID="{0A948CDC-38CF-455B-9AEE-DCB868DB7C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79368A1-FE1D-490D-A5A3-1DC8451FE25F}" type="pres">
      <dgm:prSet presAssocID="{4499757B-ABB9-487C-8D4D-D74E3BE31F9F}" presName="composite" presStyleCnt="0"/>
      <dgm:spPr/>
    </dgm:pt>
    <dgm:pt modelId="{D175CE57-F67B-454E-9E24-306684D33135}" type="pres">
      <dgm:prSet presAssocID="{4499757B-ABB9-487C-8D4D-D74E3BE31F9F}" presName="parTx" presStyleLbl="alignNode1" presStyleIdx="0" presStyleCnt="3" custScaleX="105098" custLinFactNeighborX="-501" custLinFactNeighborY="90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9BD65D2-6776-45B6-92FE-678AB5A89314}" type="pres">
      <dgm:prSet presAssocID="{4499757B-ABB9-487C-8D4D-D74E3BE31F9F}" presName="desTx" presStyleLbl="alignAccFollowNode1" presStyleIdx="0" presStyleCnt="3" custLinFactNeighborX="25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9EFD1F-FD9A-4626-92DC-57CCF8191115}" type="pres">
      <dgm:prSet presAssocID="{D77B2898-CC98-4E14-BF29-E3B1C3981E16}" presName="space" presStyleCnt="0"/>
      <dgm:spPr/>
    </dgm:pt>
    <dgm:pt modelId="{E3F10E8A-EC5C-4742-8FBB-A0A97174D93F}" type="pres">
      <dgm:prSet presAssocID="{1E53AD5B-10CE-429B-8C4D-C01A97D70AFF}" presName="composite" presStyleCnt="0"/>
      <dgm:spPr/>
    </dgm:pt>
    <dgm:pt modelId="{9769A064-7E80-4743-970A-DEDEBF12968E}" type="pres">
      <dgm:prSet presAssocID="{1E53AD5B-10CE-429B-8C4D-C01A97D70AFF}" presName="parTx" presStyleLbl="alignNode1" presStyleIdx="1" presStyleCnt="3" custLinFactNeighborX="-1549" custLinFactNeighborY="-539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9C57A2D-6C55-4E47-9108-C7FA2C53D640}" type="pres">
      <dgm:prSet presAssocID="{1E53AD5B-10CE-429B-8C4D-C01A97D70AF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257FAD-52AF-4020-9C53-71948E33BE59}" type="pres">
      <dgm:prSet presAssocID="{C7BADFDC-0C14-479C-9287-2D2222E705D3}" presName="space" presStyleCnt="0"/>
      <dgm:spPr/>
    </dgm:pt>
    <dgm:pt modelId="{F4BDD577-937D-4B0F-B18B-C1296F10881A}" type="pres">
      <dgm:prSet presAssocID="{9655F0F1-6659-4EB1-95D4-9CA40B1444CF}" presName="composite" presStyleCnt="0"/>
      <dgm:spPr/>
    </dgm:pt>
    <dgm:pt modelId="{DEC6B2AE-EC79-4E26-BA6D-10E07ABD93F8}" type="pres">
      <dgm:prSet presAssocID="{9655F0F1-6659-4EB1-95D4-9CA40B1444C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66F86B-D1F9-434F-A6EE-A6D56DF40777}" type="pres">
      <dgm:prSet presAssocID="{9655F0F1-6659-4EB1-95D4-9CA40B1444C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7E743E1-51F0-41AF-9756-A31707D514D5}" srcId="{9655F0F1-6659-4EB1-95D4-9CA40B1444CF}" destId="{02882208-7BCA-4A4D-8D56-EF0959C9F674}" srcOrd="5" destOrd="0" parTransId="{D073A6C0-938C-4186-81CE-8F2AB4ADF719}" sibTransId="{0750C58F-B709-4634-B602-104E4D56D628}"/>
    <dgm:cxn modelId="{C9B91986-D625-4FCD-B5DA-6AB85523D4E2}" type="presOf" srcId="{7588DD7D-CB8B-45E1-AD7A-CAEE1511A802}" destId="{69BD65D2-6776-45B6-92FE-678AB5A89314}" srcOrd="0" destOrd="1" presId="urn:microsoft.com/office/officeart/2005/8/layout/hList1"/>
    <dgm:cxn modelId="{A2299535-EC31-4DAA-B093-B094D31A8DBF}" srcId="{4499757B-ABB9-487C-8D4D-D74E3BE31F9F}" destId="{1CD69EE3-64D3-420D-89B9-2449FBBEF8A7}" srcOrd="3" destOrd="0" parTransId="{4BC5231C-2375-4033-866F-108CD336ED9E}" sibTransId="{AEDD63F8-A501-4637-B0FA-78D3B14EE097}"/>
    <dgm:cxn modelId="{49467E54-C679-4A5E-A9B5-CA21E0203983}" type="presOf" srcId="{34DBF10D-6380-465A-B3C9-5CA6FD04D88A}" destId="{4766F86B-D1F9-434F-A6EE-A6D56DF40777}" srcOrd="0" destOrd="2" presId="urn:microsoft.com/office/officeart/2005/8/layout/hList1"/>
    <dgm:cxn modelId="{60CBC7B7-E02C-4623-BCF9-4BB665EC0B81}" type="presOf" srcId="{C6BA0250-CFC1-4495-BF8F-08E9066CCE24}" destId="{89C57A2D-6C55-4E47-9108-C7FA2C53D640}" srcOrd="0" destOrd="4" presId="urn:microsoft.com/office/officeart/2005/8/layout/hList1"/>
    <dgm:cxn modelId="{C2B82901-3F47-4948-AE33-B4AB7B8B72DA}" type="presOf" srcId="{E78A9BC8-77F3-429A-A0F3-A5EC5A5A6D36}" destId="{4766F86B-D1F9-434F-A6EE-A6D56DF40777}" srcOrd="0" destOrd="3" presId="urn:microsoft.com/office/officeart/2005/8/layout/hList1"/>
    <dgm:cxn modelId="{4C378552-6DD8-483C-964D-8964327CD1B6}" type="presOf" srcId="{6790381C-4FB4-4B6D-A5B2-63BC45718BA7}" destId="{89C57A2D-6C55-4E47-9108-C7FA2C53D640}" srcOrd="0" destOrd="6" presId="urn:microsoft.com/office/officeart/2005/8/layout/hList1"/>
    <dgm:cxn modelId="{0472A598-2E1E-43C3-8626-4C79321C8BD3}" type="presOf" srcId="{1E53AD5B-10CE-429B-8C4D-C01A97D70AFF}" destId="{9769A064-7E80-4743-970A-DEDEBF12968E}" srcOrd="0" destOrd="0" presId="urn:microsoft.com/office/officeart/2005/8/layout/hList1"/>
    <dgm:cxn modelId="{DBDEB791-A7A0-45A2-A568-EF54BAA0B331}" type="presOf" srcId="{695E967D-13F8-4861-8C8A-B1AAFDA65E35}" destId="{4766F86B-D1F9-434F-A6EE-A6D56DF40777}" srcOrd="0" destOrd="4" presId="urn:microsoft.com/office/officeart/2005/8/layout/hList1"/>
    <dgm:cxn modelId="{E585FE2E-192E-4ABD-B6CF-CB98A329B2EE}" srcId="{9655F0F1-6659-4EB1-95D4-9CA40B1444CF}" destId="{59592DB5-6FFC-4C6A-9272-65C32FE3A9AF}" srcOrd="0" destOrd="0" parTransId="{30203498-CBE0-49C9-BACB-06A4291BAC7B}" sibTransId="{D148730C-DAA8-4F62-A55C-3CD4E160DAAF}"/>
    <dgm:cxn modelId="{69DC1FA5-E9D2-40BA-B2AA-0708E3A4E03F}" srcId="{1E53AD5B-10CE-429B-8C4D-C01A97D70AFF}" destId="{C6BA0250-CFC1-4495-BF8F-08E9066CCE24}" srcOrd="4" destOrd="0" parTransId="{8F34D113-57BC-4649-90EA-9ACEF011DC67}" sibTransId="{3716A1E7-CCAA-4C7E-93B9-B11C88FFBE73}"/>
    <dgm:cxn modelId="{F80A2D89-FE5C-4AE3-A18B-B68B05EB6B01}" type="presOf" srcId="{59592DB5-6FFC-4C6A-9272-65C32FE3A9AF}" destId="{4766F86B-D1F9-434F-A6EE-A6D56DF40777}" srcOrd="0" destOrd="0" presId="urn:microsoft.com/office/officeart/2005/8/layout/hList1"/>
    <dgm:cxn modelId="{A94EDB56-8D23-4602-BB2B-7234EE39E02F}" type="presOf" srcId="{E6523EAA-F50B-480B-BEA9-A8C7468888AA}" destId="{4766F86B-D1F9-434F-A6EE-A6D56DF40777}" srcOrd="0" destOrd="6" presId="urn:microsoft.com/office/officeart/2005/8/layout/hList1"/>
    <dgm:cxn modelId="{300DADBF-B26B-4984-A8AE-944FCC96C5D3}" srcId="{9655F0F1-6659-4EB1-95D4-9CA40B1444CF}" destId="{E6523EAA-F50B-480B-BEA9-A8C7468888AA}" srcOrd="6" destOrd="0" parTransId="{FC598A63-2EA7-4EB3-B981-9E2953662C76}" sibTransId="{15A9177E-3DA1-4F6E-B2AD-D23790E960EC}"/>
    <dgm:cxn modelId="{E1DB479A-903D-42EA-878D-44B237C8F8D2}" type="presOf" srcId="{9655F0F1-6659-4EB1-95D4-9CA40B1444CF}" destId="{DEC6B2AE-EC79-4E26-BA6D-10E07ABD93F8}" srcOrd="0" destOrd="0" presId="urn:microsoft.com/office/officeart/2005/8/layout/hList1"/>
    <dgm:cxn modelId="{F063BED4-501E-427E-BC60-88F693FBD9F6}" srcId="{1E53AD5B-10CE-429B-8C4D-C01A97D70AFF}" destId="{6790381C-4FB4-4B6D-A5B2-63BC45718BA7}" srcOrd="6" destOrd="0" parTransId="{3DF76457-95FF-450E-A82C-965C33019D45}" sibTransId="{DD932DC6-A30B-451E-9DAC-B6C21544F38C}"/>
    <dgm:cxn modelId="{9B305AE1-0745-46D0-B842-D8D71E77BF51}" srcId="{9655F0F1-6659-4EB1-95D4-9CA40B1444CF}" destId="{34DBF10D-6380-465A-B3C9-5CA6FD04D88A}" srcOrd="2" destOrd="0" parTransId="{0BA5E106-0ACC-49B0-9ED3-BAF3F8A54469}" sibTransId="{546CA92B-5063-4A34-B511-5D286002E8C4}"/>
    <dgm:cxn modelId="{B39C4344-FAC6-403B-92FD-33806F425838}" srcId="{4499757B-ABB9-487C-8D4D-D74E3BE31F9F}" destId="{3802067A-1E96-4F84-AC53-1627825571EF}" srcOrd="0" destOrd="0" parTransId="{443B6E99-A3EC-43AC-B182-9E5512BB1E3A}" sibTransId="{ED37D966-D0A6-4639-8A40-9FC92B6C4F4C}"/>
    <dgm:cxn modelId="{5FDAC5E5-6EB7-405A-92D1-303633EC4E56}" type="presOf" srcId="{4499757B-ABB9-487C-8D4D-D74E3BE31F9F}" destId="{D175CE57-F67B-454E-9E24-306684D33135}" srcOrd="0" destOrd="0" presId="urn:microsoft.com/office/officeart/2005/8/layout/hList1"/>
    <dgm:cxn modelId="{996E7B12-BFA1-4C16-B5FB-6677957D1C3F}" srcId="{0A948CDC-38CF-455B-9AEE-DCB868DB7CE8}" destId="{9655F0F1-6659-4EB1-95D4-9CA40B1444CF}" srcOrd="2" destOrd="0" parTransId="{E571E512-0F37-400A-9B99-E1B2D151348B}" sibTransId="{26606D5E-4F4C-4ABD-BE92-85D90445DCE8}"/>
    <dgm:cxn modelId="{75626D30-8FBF-4978-BB22-DDEE74D0948B}" type="presOf" srcId="{DD3EF762-A553-4A14-B608-C868CE461E30}" destId="{69BD65D2-6776-45B6-92FE-678AB5A89314}" srcOrd="0" destOrd="2" presId="urn:microsoft.com/office/officeart/2005/8/layout/hList1"/>
    <dgm:cxn modelId="{518F125E-0736-4F87-A821-6F2366B9CC0C}" srcId="{0A948CDC-38CF-455B-9AEE-DCB868DB7CE8}" destId="{1E53AD5B-10CE-429B-8C4D-C01A97D70AFF}" srcOrd="1" destOrd="0" parTransId="{2C0EA10D-62A2-43C9-B8CF-F2B651CDB06F}" sibTransId="{C7BADFDC-0C14-479C-9287-2D2222E705D3}"/>
    <dgm:cxn modelId="{79067FF4-35CE-4524-AB8C-A58C990729DD}" type="presOf" srcId="{30D22027-39AF-42DA-82DD-959A7AD66CF8}" destId="{89C57A2D-6C55-4E47-9108-C7FA2C53D640}" srcOrd="0" destOrd="7" presId="urn:microsoft.com/office/officeart/2005/8/layout/hList1"/>
    <dgm:cxn modelId="{51C20BF4-2CB5-4F03-BFCC-79EBCC2B3AA3}" srcId="{1E53AD5B-10CE-429B-8C4D-C01A97D70AFF}" destId="{E86D0C18-9EF5-4292-92E9-EB0161E44608}" srcOrd="5" destOrd="0" parTransId="{DF7357CE-91F7-4BBA-BEA2-A14A1CF28690}" sibTransId="{EAEFD667-1185-4313-BC1A-F4F09395ECF3}"/>
    <dgm:cxn modelId="{EBF86D00-3D6D-4924-8EF6-B277D99E77E4}" type="presOf" srcId="{02882208-7BCA-4A4D-8D56-EF0959C9F674}" destId="{4766F86B-D1F9-434F-A6EE-A6D56DF40777}" srcOrd="0" destOrd="5" presId="urn:microsoft.com/office/officeart/2005/8/layout/hList1"/>
    <dgm:cxn modelId="{476FB934-44FC-4810-A051-E96222E300AD}" srcId="{9655F0F1-6659-4EB1-95D4-9CA40B1444CF}" destId="{89016078-79AC-4027-9107-03774CD842D6}" srcOrd="7" destOrd="0" parTransId="{5447DC09-911C-4E2B-9EE0-24D1A8C3D896}" sibTransId="{41DFFE51-4E12-490A-A923-921C2815937C}"/>
    <dgm:cxn modelId="{23104B7E-B585-4747-A871-6A371C88D09B}" srcId="{1E53AD5B-10CE-429B-8C4D-C01A97D70AFF}" destId="{71259650-EC5D-4DCA-AF44-199984A3B3AC}" srcOrd="1" destOrd="0" parTransId="{BBF0B1D4-2821-43AB-A586-1115CBF70AC7}" sibTransId="{1718C2EB-1369-44B9-AA7D-6841A8665A2C}"/>
    <dgm:cxn modelId="{DB1D40B8-A176-470E-9AAB-89A57C253279}" type="presOf" srcId="{3802067A-1E96-4F84-AC53-1627825571EF}" destId="{69BD65D2-6776-45B6-92FE-678AB5A89314}" srcOrd="0" destOrd="0" presId="urn:microsoft.com/office/officeart/2005/8/layout/hList1"/>
    <dgm:cxn modelId="{36FC9142-820E-46E7-BD8C-CD71BBBAD614}" srcId="{1E53AD5B-10CE-429B-8C4D-C01A97D70AFF}" destId="{30D22027-39AF-42DA-82DD-959A7AD66CF8}" srcOrd="7" destOrd="0" parTransId="{CDE78D4B-62C5-4CF3-8423-F0DBDB656306}" sibTransId="{4405DFA3-3E94-4AAD-AE7E-4FBF280A3EA0}"/>
    <dgm:cxn modelId="{B57A2B68-9048-4C4F-B9C7-46A511894073}" type="presOf" srcId="{E2EEDD72-2771-494D-9A78-F41E02DCCA36}" destId="{89C57A2D-6C55-4E47-9108-C7FA2C53D640}" srcOrd="0" destOrd="3" presId="urn:microsoft.com/office/officeart/2005/8/layout/hList1"/>
    <dgm:cxn modelId="{2A6B427E-754A-4187-ADEB-92A58E1AAE34}" type="presOf" srcId="{B3626F60-6425-4184-AB79-221677B45887}" destId="{4766F86B-D1F9-434F-A6EE-A6D56DF40777}" srcOrd="0" destOrd="8" presId="urn:microsoft.com/office/officeart/2005/8/layout/hList1"/>
    <dgm:cxn modelId="{CA0FFA6E-E360-4DEA-B94D-6994105335CF}" type="presOf" srcId="{20BEF483-D926-4831-8D2D-096A8E5939BC}" destId="{89C57A2D-6C55-4E47-9108-C7FA2C53D640}" srcOrd="0" destOrd="0" presId="urn:microsoft.com/office/officeart/2005/8/layout/hList1"/>
    <dgm:cxn modelId="{52EA6760-F57A-4B07-B04D-EBB69FE4AF72}" type="presOf" srcId="{89016078-79AC-4027-9107-03774CD842D6}" destId="{4766F86B-D1F9-434F-A6EE-A6D56DF40777}" srcOrd="0" destOrd="7" presId="urn:microsoft.com/office/officeart/2005/8/layout/hList1"/>
    <dgm:cxn modelId="{C123CADF-9D57-49CE-A9E3-94A86ADBD0A0}" type="presOf" srcId="{0A0D78AD-DFE8-48DF-B645-D8C6689ADD74}" destId="{89C57A2D-6C55-4E47-9108-C7FA2C53D640}" srcOrd="0" destOrd="2" presId="urn:microsoft.com/office/officeart/2005/8/layout/hList1"/>
    <dgm:cxn modelId="{9A2E084D-EF67-4817-8F2C-004FA9960A85}" srcId="{4499757B-ABB9-487C-8D4D-D74E3BE31F9F}" destId="{DD3EF762-A553-4A14-B608-C868CE461E30}" srcOrd="2" destOrd="0" parTransId="{16B2EF3D-37E3-4F36-BB1B-5E8C34557F1E}" sibTransId="{9EDE018B-4D09-456B-81F8-A29E89E671C2}"/>
    <dgm:cxn modelId="{A2B05BC8-A729-4F45-9F77-63DC3EFBB25E}" srcId="{4499757B-ABB9-487C-8D4D-D74E3BE31F9F}" destId="{7588DD7D-CB8B-45E1-AD7A-CAEE1511A802}" srcOrd="1" destOrd="0" parTransId="{6C074135-D936-48CF-AA76-58AF2445D042}" sibTransId="{33B59186-6566-45EC-92F5-5A133B4FA03F}"/>
    <dgm:cxn modelId="{778B613F-2BAB-4209-8E03-C9A14734D410}" srcId="{1E53AD5B-10CE-429B-8C4D-C01A97D70AFF}" destId="{E2EEDD72-2771-494D-9A78-F41E02DCCA36}" srcOrd="3" destOrd="0" parTransId="{F31C1163-0E00-4606-A4E9-7FB33DEA266F}" sibTransId="{C6D66275-D022-45D3-87D0-959CE2A0753C}"/>
    <dgm:cxn modelId="{A5398472-5656-451A-8E00-8AF05B93CAD9}" srcId="{9655F0F1-6659-4EB1-95D4-9CA40B1444CF}" destId="{695E967D-13F8-4861-8C8A-B1AAFDA65E35}" srcOrd="4" destOrd="0" parTransId="{F10FDBB6-711A-4FCE-96FB-0F98E580ED5E}" sibTransId="{2B2CE25A-193D-4874-8FDE-4CEE3BF49F63}"/>
    <dgm:cxn modelId="{0FCB9532-A3D9-4924-98C1-7B9A7922249C}" srcId="{1E53AD5B-10CE-429B-8C4D-C01A97D70AFF}" destId="{20BEF483-D926-4831-8D2D-096A8E5939BC}" srcOrd="0" destOrd="0" parTransId="{41470A62-8DA8-44BF-8A90-974F2C0098F0}" sibTransId="{E7D101CC-14B1-474B-A768-FFC31CC9425E}"/>
    <dgm:cxn modelId="{12989D73-B74A-4E56-BF0F-185F342231BE}" type="presOf" srcId="{1CD69EE3-64D3-420D-89B9-2449FBBEF8A7}" destId="{69BD65D2-6776-45B6-92FE-678AB5A89314}" srcOrd="0" destOrd="3" presId="urn:microsoft.com/office/officeart/2005/8/layout/hList1"/>
    <dgm:cxn modelId="{4FAE14CA-977C-4A71-8A78-F5D17E3EAC14}" srcId="{9655F0F1-6659-4EB1-95D4-9CA40B1444CF}" destId="{E78A9BC8-77F3-429A-A0F3-A5EC5A5A6D36}" srcOrd="3" destOrd="0" parTransId="{9C5B9B75-1D42-44E8-A669-08F603E871B4}" sibTransId="{66F80610-82B5-4545-A963-F9B5C210C191}"/>
    <dgm:cxn modelId="{E98697AC-FE69-4C72-9F41-356C9CBC2441}" type="presOf" srcId="{71259650-EC5D-4DCA-AF44-199984A3B3AC}" destId="{89C57A2D-6C55-4E47-9108-C7FA2C53D640}" srcOrd="0" destOrd="1" presId="urn:microsoft.com/office/officeart/2005/8/layout/hList1"/>
    <dgm:cxn modelId="{8C0AE3BB-30E0-4503-93F2-A54418A5C8C5}" srcId="{9655F0F1-6659-4EB1-95D4-9CA40B1444CF}" destId="{ACFCDD2F-0C10-4999-B9A2-554A208E55E0}" srcOrd="1" destOrd="0" parTransId="{678541C5-8894-4AB2-AB22-FAD47F541DEF}" sibTransId="{FD192F61-3D2C-400B-9FF4-4C204DAD145D}"/>
    <dgm:cxn modelId="{59788BD2-BEC6-495D-8DD0-1FE56D49AE1D}" srcId="{0A948CDC-38CF-455B-9AEE-DCB868DB7CE8}" destId="{4499757B-ABB9-487C-8D4D-D74E3BE31F9F}" srcOrd="0" destOrd="0" parTransId="{BDD2C8D8-9D6E-4B49-A9E4-0ADBFAB87F33}" sibTransId="{D77B2898-CC98-4E14-BF29-E3B1C3981E16}"/>
    <dgm:cxn modelId="{0E66125B-340E-490F-BF9E-04E55461AD4F}" type="presOf" srcId="{0A948CDC-38CF-455B-9AEE-DCB868DB7CE8}" destId="{F3051213-51BA-4E6A-9AED-90A9EF6FEEB6}" srcOrd="0" destOrd="0" presId="urn:microsoft.com/office/officeart/2005/8/layout/hList1"/>
    <dgm:cxn modelId="{85B6EFCB-DBE5-4A29-AE64-475CB050F6E3}" srcId="{9655F0F1-6659-4EB1-95D4-9CA40B1444CF}" destId="{B3626F60-6425-4184-AB79-221677B45887}" srcOrd="8" destOrd="0" parTransId="{45EE896E-D44C-417B-99F0-3FA2B450CFB7}" sibTransId="{3407E816-DB8F-447E-AB7C-4D9318F2A7D8}"/>
    <dgm:cxn modelId="{F33D16B4-E29B-4F62-958D-C970CC07BEC8}" type="presOf" srcId="{ACFCDD2F-0C10-4999-B9A2-554A208E55E0}" destId="{4766F86B-D1F9-434F-A6EE-A6D56DF40777}" srcOrd="0" destOrd="1" presId="urn:microsoft.com/office/officeart/2005/8/layout/hList1"/>
    <dgm:cxn modelId="{F604EF94-5E22-4470-9F5D-E03559EF1AD1}" srcId="{1E53AD5B-10CE-429B-8C4D-C01A97D70AFF}" destId="{0A0D78AD-DFE8-48DF-B645-D8C6689ADD74}" srcOrd="2" destOrd="0" parTransId="{CCD2033D-A59D-4334-9520-6722FF7D78BE}" sibTransId="{B3CC3A9F-BCF4-44AD-AB6E-C51D52F13CE0}"/>
    <dgm:cxn modelId="{2932F3E4-E7DB-4ECD-945B-966FAC8AA8DA}" type="presOf" srcId="{E86D0C18-9EF5-4292-92E9-EB0161E44608}" destId="{89C57A2D-6C55-4E47-9108-C7FA2C53D640}" srcOrd="0" destOrd="5" presId="urn:microsoft.com/office/officeart/2005/8/layout/hList1"/>
    <dgm:cxn modelId="{214DD03E-9BB7-4B67-BA12-0B3D3323D1AC}" type="presParOf" srcId="{F3051213-51BA-4E6A-9AED-90A9EF6FEEB6}" destId="{279368A1-FE1D-490D-A5A3-1DC8451FE25F}" srcOrd="0" destOrd="0" presId="urn:microsoft.com/office/officeart/2005/8/layout/hList1"/>
    <dgm:cxn modelId="{F0DF99DF-58E5-4139-B0C5-D2E91BCAA633}" type="presParOf" srcId="{279368A1-FE1D-490D-A5A3-1DC8451FE25F}" destId="{D175CE57-F67B-454E-9E24-306684D33135}" srcOrd="0" destOrd="0" presId="urn:microsoft.com/office/officeart/2005/8/layout/hList1"/>
    <dgm:cxn modelId="{92689ACA-A088-4D5C-B30A-011B39A09197}" type="presParOf" srcId="{279368A1-FE1D-490D-A5A3-1DC8451FE25F}" destId="{69BD65D2-6776-45B6-92FE-678AB5A89314}" srcOrd="1" destOrd="0" presId="urn:microsoft.com/office/officeart/2005/8/layout/hList1"/>
    <dgm:cxn modelId="{135D67F4-0A35-49CA-A824-A6B84AB5F3FF}" type="presParOf" srcId="{F3051213-51BA-4E6A-9AED-90A9EF6FEEB6}" destId="{9D9EFD1F-FD9A-4626-92DC-57CCF8191115}" srcOrd="1" destOrd="0" presId="urn:microsoft.com/office/officeart/2005/8/layout/hList1"/>
    <dgm:cxn modelId="{EB4A6185-8568-43B7-8528-ED16E55474E8}" type="presParOf" srcId="{F3051213-51BA-4E6A-9AED-90A9EF6FEEB6}" destId="{E3F10E8A-EC5C-4742-8FBB-A0A97174D93F}" srcOrd="2" destOrd="0" presId="urn:microsoft.com/office/officeart/2005/8/layout/hList1"/>
    <dgm:cxn modelId="{D4A6E3B9-E01D-4A6E-8809-51A8BBD34156}" type="presParOf" srcId="{E3F10E8A-EC5C-4742-8FBB-A0A97174D93F}" destId="{9769A064-7E80-4743-970A-DEDEBF12968E}" srcOrd="0" destOrd="0" presId="urn:microsoft.com/office/officeart/2005/8/layout/hList1"/>
    <dgm:cxn modelId="{F3D526C8-8DA8-41B6-8A13-3713CE796A90}" type="presParOf" srcId="{E3F10E8A-EC5C-4742-8FBB-A0A97174D93F}" destId="{89C57A2D-6C55-4E47-9108-C7FA2C53D640}" srcOrd="1" destOrd="0" presId="urn:microsoft.com/office/officeart/2005/8/layout/hList1"/>
    <dgm:cxn modelId="{44A0B244-DF86-408D-86A9-CDA65EFFA423}" type="presParOf" srcId="{F3051213-51BA-4E6A-9AED-90A9EF6FEEB6}" destId="{BD257FAD-52AF-4020-9C53-71948E33BE59}" srcOrd="3" destOrd="0" presId="urn:microsoft.com/office/officeart/2005/8/layout/hList1"/>
    <dgm:cxn modelId="{7514F56A-9BB5-48A6-97BC-08E6170AC109}" type="presParOf" srcId="{F3051213-51BA-4E6A-9AED-90A9EF6FEEB6}" destId="{F4BDD577-937D-4B0F-B18B-C1296F10881A}" srcOrd="4" destOrd="0" presId="urn:microsoft.com/office/officeart/2005/8/layout/hList1"/>
    <dgm:cxn modelId="{31CCCD01-7FA4-4ACF-8E51-24BFC674769F}" type="presParOf" srcId="{F4BDD577-937D-4B0F-B18B-C1296F10881A}" destId="{DEC6B2AE-EC79-4E26-BA6D-10E07ABD93F8}" srcOrd="0" destOrd="0" presId="urn:microsoft.com/office/officeart/2005/8/layout/hList1"/>
    <dgm:cxn modelId="{D08FC775-E80B-4BC2-8040-22A20A3324DF}" type="presParOf" srcId="{F4BDD577-937D-4B0F-B18B-C1296F10881A}" destId="{4766F86B-D1F9-434F-A6EE-A6D56DF4077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B72C21-0DA2-4597-ABD8-2A8746B064B9}">
      <dsp:nvSpPr>
        <dsp:cNvPr id="0" name=""/>
        <dsp:cNvSpPr/>
      </dsp:nvSpPr>
      <dsp:spPr>
        <a:xfrm rot="5400000">
          <a:off x="-181778" y="183113"/>
          <a:ext cx="1211858" cy="848300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Avance Óptimo</a:t>
          </a:r>
        </a:p>
      </dsp:txBody>
      <dsp:txXfrm rot="-5400000">
        <a:off x="1" y="425484"/>
        <a:ext cx="848300" cy="363558"/>
      </dsp:txXfrm>
    </dsp:sp>
    <dsp:sp modelId="{7F542FE0-AF27-4100-84CE-A5928EEB7361}">
      <dsp:nvSpPr>
        <dsp:cNvPr id="0" name=""/>
        <dsp:cNvSpPr/>
      </dsp:nvSpPr>
      <dsp:spPr>
        <a:xfrm rot="5400000">
          <a:off x="2811604" y="-1935400"/>
          <a:ext cx="787707" cy="4714316"/>
        </a:xfrm>
        <a:prstGeom prst="round2SameRect">
          <a:avLst/>
        </a:prstGeom>
        <a:solidFill>
          <a:srgbClr val="92D050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/>
            <a:t>Se asigna con avance </a:t>
          </a:r>
          <a:r>
            <a:rPr lang="es-MX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≥</a:t>
          </a:r>
          <a:r>
            <a:rPr lang="es-MX" sz="1400" b="1" kern="1200" dirty="0"/>
            <a:t> 75% </a:t>
          </a:r>
        </a:p>
      </dsp:txBody>
      <dsp:txXfrm rot="-5400000">
        <a:off x="848300" y="66357"/>
        <a:ext cx="4675863" cy="710801"/>
      </dsp:txXfrm>
    </dsp:sp>
    <dsp:sp modelId="{30106464-DDD0-43C6-843A-5B7CAD1EE03A}">
      <dsp:nvSpPr>
        <dsp:cNvPr id="0" name=""/>
        <dsp:cNvSpPr/>
      </dsp:nvSpPr>
      <dsp:spPr>
        <a:xfrm rot="5400000">
          <a:off x="-181778" y="1247711"/>
          <a:ext cx="1211858" cy="848300"/>
        </a:xfrm>
        <a:prstGeom prst="chevron">
          <a:avLst/>
        </a:prstGeom>
        <a:solidFill>
          <a:srgbClr val="FFFF0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Avance Moderado</a:t>
          </a:r>
        </a:p>
      </dsp:txBody>
      <dsp:txXfrm rot="-5400000">
        <a:off x="1" y="1490082"/>
        <a:ext cx="848300" cy="363558"/>
      </dsp:txXfrm>
    </dsp:sp>
    <dsp:sp modelId="{B48BF94F-F25E-4BBA-8982-E68EB6ABDAEC}">
      <dsp:nvSpPr>
        <dsp:cNvPr id="0" name=""/>
        <dsp:cNvSpPr/>
      </dsp:nvSpPr>
      <dsp:spPr>
        <a:xfrm rot="5400000">
          <a:off x="2811604" y="-924382"/>
          <a:ext cx="787707" cy="4714316"/>
        </a:xfrm>
        <a:prstGeom prst="round2SameRect">
          <a:avLst/>
        </a:prstGeom>
        <a:solidFill>
          <a:srgbClr val="FFFF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 dirty="0"/>
            <a:t>Se asigna con avance </a:t>
          </a:r>
          <a:r>
            <a:rPr lang="es-MX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≥ </a:t>
          </a:r>
          <a:r>
            <a:rPr lang="es-MX" sz="1400" b="1" kern="1200" dirty="0"/>
            <a:t>50 % </a:t>
          </a:r>
          <a:r>
            <a:rPr lang="es-MX" sz="1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&lt; 75%</a:t>
          </a:r>
          <a:endParaRPr lang="es-MX" sz="1400" b="1" kern="1200" dirty="0"/>
        </a:p>
      </dsp:txBody>
      <dsp:txXfrm rot="-5400000">
        <a:off x="848300" y="1077375"/>
        <a:ext cx="4675863" cy="710801"/>
      </dsp:txXfrm>
    </dsp:sp>
    <dsp:sp modelId="{99E7EFEB-257A-4B33-B4C6-672418E735A1}">
      <dsp:nvSpPr>
        <dsp:cNvPr id="0" name=""/>
        <dsp:cNvSpPr/>
      </dsp:nvSpPr>
      <dsp:spPr>
        <a:xfrm rot="5400000">
          <a:off x="-181778" y="2312309"/>
          <a:ext cx="1211858" cy="848300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Avance</a:t>
          </a:r>
        </a:p>
      </dsp:txBody>
      <dsp:txXfrm rot="-5400000">
        <a:off x="1" y="2554680"/>
        <a:ext cx="848300" cy="363558"/>
      </dsp:txXfrm>
    </dsp:sp>
    <dsp:sp modelId="{E9560860-CA8A-41BE-B020-7AD7D85B9700}">
      <dsp:nvSpPr>
        <dsp:cNvPr id="0" name=""/>
        <dsp:cNvSpPr/>
      </dsp:nvSpPr>
      <dsp:spPr>
        <a:xfrm rot="5400000">
          <a:off x="2811604" y="167226"/>
          <a:ext cx="787707" cy="4714316"/>
        </a:xfrm>
        <a:prstGeom prst="round2SameRect">
          <a:avLst/>
        </a:prstGeom>
        <a:solidFill>
          <a:srgbClr val="FF00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Se asigna con un avance &lt;50%</a:t>
          </a:r>
        </a:p>
      </dsp:txBody>
      <dsp:txXfrm rot="-5400000">
        <a:off x="848300" y="2168984"/>
        <a:ext cx="4675863" cy="710801"/>
      </dsp:txXfrm>
    </dsp:sp>
    <dsp:sp modelId="{FCCD9FEE-4540-4285-84DE-7487ED98FC4B}">
      <dsp:nvSpPr>
        <dsp:cNvPr id="0" name=""/>
        <dsp:cNvSpPr/>
      </dsp:nvSpPr>
      <dsp:spPr>
        <a:xfrm rot="5400000">
          <a:off x="-181778" y="3376908"/>
          <a:ext cx="1211858" cy="848300"/>
        </a:xfrm>
        <a:prstGeom prst="chevron">
          <a:avLst/>
        </a:prstGeom>
        <a:solidFill>
          <a:schemeClr val="bg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>
              <a:solidFill>
                <a:sysClr val="windowText" lastClr="000000"/>
              </a:solidFill>
              <a:latin typeface="Arial Narrow" panose="020B0606020202030204" pitchFamily="34" charset="0"/>
            </a:rPr>
            <a:t>Iniciar</a:t>
          </a:r>
        </a:p>
      </dsp:txBody>
      <dsp:txXfrm rot="-5400000">
        <a:off x="1" y="3619279"/>
        <a:ext cx="848300" cy="363558"/>
      </dsp:txXfrm>
    </dsp:sp>
    <dsp:sp modelId="{F4D894BF-B62C-4FAF-B2EE-FBCA09D5D7F9}">
      <dsp:nvSpPr>
        <dsp:cNvPr id="0" name=""/>
        <dsp:cNvSpPr/>
      </dsp:nvSpPr>
      <dsp:spPr>
        <a:xfrm rot="5400000">
          <a:off x="2811604" y="1231825"/>
          <a:ext cx="787707" cy="47143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kern="1200"/>
            <a:t>Se asigna con un avance del 0%</a:t>
          </a:r>
        </a:p>
      </dsp:txBody>
      <dsp:txXfrm rot="-5400000">
        <a:off x="848300" y="3233583"/>
        <a:ext cx="4675863" cy="710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5CE57-F67B-454E-9E24-306684D33135}">
      <dsp:nvSpPr>
        <dsp:cNvPr id="0" name=""/>
        <dsp:cNvSpPr/>
      </dsp:nvSpPr>
      <dsp:spPr>
        <a:xfrm>
          <a:off x="9868" y="688670"/>
          <a:ext cx="2330059" cy="56360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>
              <a:solidFill>
                <a:sysClr val="windowText" lastClr="000000"/>
              </a:solidFill>
            </a:rPr>
            <a:t>Resultado de la medida</a:t>
          </a:r>
        </a:p>
      </dsp:txBody>
      <dsp:txXfrm>
        <a:off x="9868" y="688670"/>
        <a:ext cx="2330059" cy="563606"/>
      </dsp:txXfrm>
    </dsp:sp>
    <dsp:sp modelId="{69BD65D2-6776-45B6-92FE-678AB5A89314}">
      <dsp:nvSpPr>
        <dsp:cNvPr id="0" name=""/>
        <dsp:cNvSpPr/>
      </dsp:nvSpPr>
      <dsp:spPr>
        <a:xfrm>
          <a:off x="9868" y="1252276"/>
          <a:ext cx="2330059" cy="239158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tx1"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Inventario industrial actualizado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Mitigación de material particulado en las instalaciones industriales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Industrias certificadas</a:t>
          </a:r>
        </a:p>
      </dsp:txBody>
      <dsp:txXfrm>
        <a:off x="9868" y="1252276"/>
        <a:ext cx="2330059" cy="2391581"/>
      </dsp:txXfrm>
    </dsp:sp>
    <dsp:sp modelId="{9769A064-7E80-4743-970A-DEDEBF12968E}">
      <dsp:nvSpPr>
        <dsp:cNvPr id="0" name=""/>
        <dsp:cNvSpPr/>
      </dsp:nvSpPr>
      <dsp:spPr>
        <a:xfrm>
          <a:off x="2666137" y="688670"/>
          <a:ext cx="2330059" cy="563606"/>
        </a:xfrm>
        <a:prstGeom prst="rect">
          <a:avLst/>
        </a:prstGeom>
        <a:gradFill rotWithShape="1">
          <a:gsLst>
            <a:gs pos="0">
              <a:schemeClr val="accent5">
                <a:tint val="96000"/>
                <a:lumMod val="100000"/>
              </a:schemeClr>
            </a:gs>
            <a:gs pos="78000">
              <a:schemeClr val="accent5">
                <a:shade val="94000"/>
                <a:lumMod val="94000"/>
              </a:schemeClr>
            </a:gs>
          </a:gsLst>
          <a:lin ang="5400000" scaled="0"/>
        </a:gra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>
              <a:solidFill>
                <a:sysClr val="windowText" lastClr="000000"/>
              </a:solidFill>
            </a:rPr>
            <a:t>Evidencia</a:t>
          </a:r>
        </a:p>
      </dsp:txBody>
      <dsp:txXfrm>
        <a:off x="2666137" y="688670"/>
        <a:ext cx="2330059" cy="563606"/>
      </dsp:txXfrm>
    </dsp:sp>
    <dsp:sp modelId="{89C57A2D-6C55-4E47-9108-C7FA2C53D640}">
      <dsp:nvSpPr>
        <dsp:cNvPr id="0" name=""/>
        <dsp:cNvSpPr/>
      </dsp:nvSpPr>
      <dsp:spPr>
        <a:xfrm>
          <a:off x="2666137" y="1252276"/>
          <a:ext cx="2330059" cy="2391581"/>
        </a:xfrm>
        <a:prstGeom prst="rect">
          <a:avLst/>
        </a:prstGeom>
        <a:gradFill rotWithShape="1">
          <a:gsLst>
            <a:gs pos="0">
              <a:schemeClr val="accent5">
                <a:tint val="65000"/>
                <a:lumMod val="110000"/>
              </a:schemeClr>
            </a:gs>
            <a:gs pos="88000">
              <a:schemeClr val="accent5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/>
            <a:t> </a:t>
          </a:r>
          <a:r>
            <a:rPr lang="es-MX" sz="1400" kern="1200" dirty="0"/>
            <a:t>Número de equipos de control instalados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Sistemas de control  de material particulado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https://www.gob.mx/profepa/acciones-y-programas/resultados-obtenidos</a:t>
          </a:r>
        </a:p>
      </dsp:txBody>
      <dsp:txXfrm>
        <a:off x="2666137" y="1252276"/>
        <a:ext cx="2330059" cy="2391581"/>
      </dsp:txXfrm>
    </dsp:sp>
    <dsp:sp modelId="{DEC6B2AE-EC79-4E26-BA6D-10E07ABD93F8}">
      <dsp:nvSpPr>
        <dsp:cNvPr id="0" name=""/>
        <dsp:cNvSpPr/>
      </dsp:nvSpPr>
      <dsp:spPr>
        <a:xfrm>
          <a:off x="5322405" y="688670"/>
          <a:ext cx="2330059" cy="563606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>
              <a:solidFill>
                <a:sysClr val="windowText" lastClr="000000"/>
              </a:solidFill>
            </a:rPr>
            <a:t>Avance</a:t>
          </a:r>
        </a:p>
      </dsp:txBody>
      <dsp:txXfrm>
        <a:off x="5322405" y="688670"/>
        <a:ext cx="2330059" cy="563606"/>
      </dsp:txXfrm>
    </dsp:sp>
    <dsp:sp modelId="{4766F86B-D1F9-434F-A6EE-A6D56DF40777}">
      <dsp:nvSpPr>
        <dsp:cNvPr id="0" name=""/>
        <dsp:cNvSpPr/>
      </dsp:nvSpPr>
      <dsp:spPr>
        <a:xfrm>
          <a:off x="5332274" y="1191626"/>
          <a:ext cx="2330059" cy="2391581"/>
        </a:xfrm>
        <a:prstGeom prst="rect">
          <a:avLst/>
        </a:prstGeom>
        <a:solidFill>
          <a:srgbClr val="FFFF00"/>
        </a:solidFill>
        <a:ln w="12700" cap="rnd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La medida presenta un avance moderado</a:t>
          </a:r>
        </a:p>
      </dsp:txBody>
      <dsp:txXfrm>
        <a:off x="5332274" y="1191626"/>
        <a:ext cx="2330059" cy="23915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75CE57-F67B-454E-9E24-306684D33135}">
      <dsp:nvSpPr>
        <dsp:cNvPr id="0" name=""/>
        <dsp:cNvSpPr/>
      </dsp:nvSpPr>
      <dsp:spPr>
        <a:xfrm>
          <a:off x="0" y="-230935"/>
          <a:ext cx="1683006" cy="56349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 w="12700" cap="rnd" cmpd="sng" algn="ctr">
          <a:solidFill>
            <a:schemeClr val="tx1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solidFill>
                <a:sysClr val="windowText" lastClr="000000"/>
              </a:solidFill>
            </a:rPr>
            <a:t>Resultado de la medida</a:t>
          </a:r>
        </a:p>
      </dsp:txBody>
      <dsp:txXfrm>
        <a:off x="0" y="-230935"/>
        <a:ext cx="1683006" cy="563490"/>
      </dsp:txXfrm>
    </dsp:sp>
    <dsp:sp modelId="{69BD65D2-6776-45B6-92FE-678AB5A89314}">
      <dsp:nvSpPr>
        <dsp:cNvPr id="0" name=""/>
        <dsp:cNvSpPr/>
      </dsp:nvSpPr>
      <dsp:spPr>
        <a:xfrm>
          <a:off x="52886" y="281745"/>
          <a:ext cx="1601368" cy="327569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tx1">
              <a:alpha val="9000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Inventario Actualizado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Inventario publicado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Estudio de cobertura realizado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Comité de Evaluación y Seguimiento Conformado</a:t>
          </a:r>
          <a:endParaRPr lang="es-MX" sz="1400" kern="1200" dirty="0"/>
        </a:p>
      </dsp:txBody>
      <dsp:txXfrm>
        <a:off x="52886" y="281745"/>
        <a:ext cx="1601368" cy="3275694"/>
      </dsp:txXfrm>
    </dsp:sp>
    <dsp:sp modelId="{9769A064-7E80-4743-970A-DEDEBF12968E}">
      <dsp:nvSpPr>
        <dsp:cNvPr id="0" name=""/>
        <dsp:cNvSpPr/>
      </dsp:nvSpPr>
      <dsp:spPr>
        <a:xfrm>
          <a:off x="1890214" y="0"/>
          <a:ext cx="1599804" cy="563490"/>
        </a:xfrm>
        <a:prstGeom prst="rect">
          <a:avLst/>
        </a:prstGeom>
        <a:gradFill rotWithShape="1">
          <a:gsLst>
            <a:gs pos="0">
              <a:schemeClr val="accent5">
                <a:tint val="96000"/>
                <a:lumMod val="100000"/>
              </a:schemeClr>
            </a:gs>
            <a:gs pos="78000">
              <a:schemeClr val="accent5">
                <a:shade val="94000"/>
                <a:lumMod val="94000"/>
              </a:schemeClr>
            </a:gs>
          </a:gsLst>
          <a:lin ang="5400000" scaled="0"/>
        </a:gra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 dirty="0">
              <a:solidFill>
                <a:sysClr val="windowText" lastClr="000000"/>
              </a:solidFill>
            </a:rPr>
            <a:t>Evidencia</a:t>
          </a:r>
        </a:p>
      </dsp:txBody>
      <dsp:txXfrm>
        <a:off x="1890214" y="0"/>
        <a:ext cx="1599804" cy="563490"/>
      </dsp:txXfrm>
    </dsp:sp>
    <dsp:sp modelId="{89C57A2D-6C55-4E47-9108-C7FA2C53D640}">
      <dsp:nvSpPr>
        <dsp:cNvPr id="0" name=""/>
        <dsp:cNvSpPr/>
      </dsp:nvSpPr>
      <dsp:spPr>
        <a:xfrm>
          <a:off x="1914995" y="563490"/>
          <a:ext cx="1599804" cy="2712203"/>
        </a:xfrm>
        <a:prstGeom prst="rect">
          <a:avLst/>
        </a:prstGeom>
        <a:gradFill rotWithShape="1">
          <a:gsLst>
            <a:gs pos="0">
              <a:schemeClr val="accent5">
                <a:tint val="65000"/>
                <a:lumMod val="110000"/>
              </a:schemeClr>
            </a:gs>
            <a:gs pos="88000">
              <a:schemeClr val="accent5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5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/>
            <a:t> </a:t>
          </a:r>
          <a:r>
            <a:rPr lang="es-MX" sz="1400" kern="1200" dirty="0" smtClean="0"/>
            <a:t>Inventario actualizado y publicado.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Documento del estudio de cobertura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Asentado en minuta de reunión la conformación del  Comité de Evaluación y Seguimiento </a:t>
          </a:r>
          <a:endParaRPr lang="es-MX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</dsp:txBody>
      <dsp:txXfrm>
        <a:off x="1914995" y="563490"/>
        <a:ext cx="1599804" cy="2712203"/>
      </dsp:txXfrm>
    </dsp:sp>
    <dsp:sp modelId="{DEC6B2AE-EC79-4E26-BA6D-10E07ABD93F8}">
      <dsp:nvSpPr>
        <dsp:cNvPr id="0" name=""/>
        <dsp:cNvSpPr/>
      </dsp:nvSpPr>
      <dsp:spPr>
        <a:xfrm>
          <a:off x="3738772" y="0"/>
          <a:ext cx="1599804" cy="563490"/>
        </a:xfrm>
        <a:prstGeom prst="rect">
          <a:avLst/>
        </a:prstGeom>
        <a:solidFill>
          <a:srgbClr val="FFFF00"/>
        </a:solidFill>
        <a:ln>
          <a:solidFill>
            <a:srgbClr val="92D050"/>
          </a:solidFill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b="1" kern="1200">
              <a:solidFill>
                <a:sysClr val="windowText" lastClr="000000"/>
              </a:solidFill>
            </a:rPr>
            <a:t>Avance</a:t>
          </a:r>
        </a:p>
      </dsp:txBody>
      <dsp:txXfrm>
        <a:off x="3738772" y="0"/>
        <a:ext cx="1599804" cy="563490"/>
      </dsp:txXfrm>
    </dsp:sp>
    <dsp:sp modelId="{4766F86B-D1F9-434F-A6EE-A6D56DF40777}">
      <dsp:nvSpPr>
        <dsp:cNvPr id="0" name=""/>
        <dsp:cNvSpPr/>
      </dsp:nvSpPr>
      <dsp:spPr>
        <a:xfrm>
          <a:off x="3738772" y="563490"/>
          <a:ext cx="1599804" cy="2712203"/>
        </a:xfrm>
        <a:prstGeom prst="rect">
          <a:avLst/>
        </a:prstGeom>
        <a:solidFill>
          <a:srgbClr val="92D050"/>
        </a:solidFill>
        <a:ln w="12700" cap="rnd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flat" dir="t"/>
        </a:scene3d>
        <a:sp3d extrusionH="12700">
          <a:bevelT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Optimo: Inventario de Contaminantes actualizado a año base 2014 y publicado en 2016.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Sin avance: estudio realizado solo para Saltillo.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100" kern="1200" dirty="0" smtClean="0"/>
            <a:t>Óptimo: Comité conformado </a:t>
          </a: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100" kern="1200" dirty="0"/>
        </a:p>
      </dsp:txBody>
      <dsp:txXfrm>
        <a:off x="3738772" y="563490"/>
        <a:ext cx="1599804" cy="2712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7F21A-3B78-4AF1-B2AD-49EAB20AE217}" type="datetimeFigureOut">
              <a:rPr lang="es-MX" smtClean="0"/>
              <a:t>20/11/2019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FCC8A-D2AC-4080-9021-856D3411772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8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FCC8A-D2AC-4080-9021-856D3411772F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860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076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9462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2147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8229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4152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0119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412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637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915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0961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56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0764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674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358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6440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113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E7520-2DD6-4704-853C-6761EDA0F1B0}" type="datetimeFigureOut">
              <a:rPr lang="es-MX" smtClean="0"/>
              <a:pPr/>
              <a:t>20/11/2019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B55A19-6D04-444B-8481-6ACED6B180E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45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mailto:Santiago.barrios@coahuila.gob.m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287" y="401630"/>
            <a:ext cx="86427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/>
              <a:t> </a:t>
            </a:r>
          </a:p>
          <a:p>
            <a:pPr algn="ctr"/>
            <a:r>
              <a:rPr lang="es-ES" sz="3600" b="1" dirty="0" smtClean="0"/>
              <a:t>SEGUNDA REUNIÓN 2019 DEL COMITÉ NÚCLEO DEL </a:t>
            </a:r>
            <a:r>
              <a:rPr lang="es-ES" sz="3600" b="1" dirty="0" smtClean="0"/>
              <a:t>PROGRAMA </a:t>
            </a:r>
            <a:r>
              <a:rPr lang="es-ES" sz="3600" b="1" dirty="0" smtClean="0"/>
              <a:t>DE GESTIÓN PARA MEJORAR </a:t>
            </a:r>
            <a:r>
              <a:rPr lang="es-ES" sz="3600" b="1" dirty="0" smtClean="0"/>
              <a:t>LA </a:t>
            </a:r>
            <a:r>
              <a:rPr lang="es-ES" sz="3600" b="1" dirty="0" smtClean="0"/>
              <a:t>CALIDAD DEL </a:t>
            </a:r>
            <a:r>
              <a:rPr lang="es-ES" sz="3600" b="1" dirty="0" smtClean="0"/>
              <a:t>AIRE DEL </a:t>
            </a:r>
            <a:r>
              <a:rPr lang="es-ES" sz="3600" b="1" dirty="0" smtClean="0"/>
              <a:t>ESTADO DE </a:t>
            </a:r>
            <a:r>
              <a:rPr lang="es-ES" sz="3600" b="1" dirty="0" smtClean="0"/>
              <a:t>COAHUILA </a:t>
            </a:r>
            <a:r>
              <a:rPr lang="es-ES" sz="3600" b="1" dirty="0" smtClean="0"/>
              <a:t>DE ZARAGOZA 2017-2026</a:t>
            </a:r>
            <a:endParaRPr lang="es-ES" sz="3600" b="1" dirty="0"/>
          </a:p>
        </p:txBody>
      </p:sp>
      <p:pic>
        <p:nvPicPr>
          <p:cNvPr id="4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121" y="5373216"/>
            <a:ext cx="2842597" cy="97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7011736" y="5180673"/>
            <a:ext cx="1304680" cy="1166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" y="5114459"/>
            <a:ext cx="3127553" cy="1698917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3563888" y="4149080"/>
            <a:ext cx="470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Saltillo, Coahuila. </a:t>
            </a:r>
            <a:r>
              <a:rPr lang="es-MX" dirty="0" smtClean="0"/>
              <a:t>21</a:t>
            </a:r>
            <a:r>
              <a:rPr lang="es-MX" dirty="0" smtClean="0"/>
              <a:t> </a:t>
            </a:r>
            <a:r>
              <a:rPr lang="es-MX" dirty="0" smtClean="0"/>
              <a:t>de </a:t>
            </a:r>
            <a:r>
              <a:rPr lang="es-MX" dirty="0" smtClean="0"/>
              <a:t>noviembre</a:t>
            </a:r>
            <a:r>
              <a:rPr lang="es-MX" dirty="0" smtClean="0"/>
              <a:t> </a:t>
            </a:r>
            <a:r>
              <a:rPr lang="es-MX" dirty="0" smtClean="0"/>
              <a:t>de 2019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6061075"/>
            <a:ext cx="2001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8101013" y="6007100"/>
            <a:ext cx="898525" cy="8032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633413" y="142875"/>
            <a:ext cx="58928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Descripción General del Contenido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538163" y="754063"/>
            <a:ext cx="7708900" cy="1587"/>
          </a:xfrm>
          <a:prstGeom prst="line">
            <a:avLst/>
          </a:prstGeom>
          <a:ln w="19050">
            <a:solidFill>
              <a:srgbClr val="00484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28625" y="1031875"/>
          <a:ext cx="8072438" cy="49576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52361"/>
                <a:gridCol w="6420077"/>
              </a:tblGrid>
              <a:tr h="370760">
                <a:tc gridSpan="2">
                  <a:txBody>
                    <a:bodyPr/>
                    <a:lstStyle/>
                    <a:p>
                      <a:r>
                        <a:rPr lang="es-MX" sz="1800" dirty="0" smtClean="0"/>
                        <a:t>Estrategia 3.</a:t>
                      </a:r>
                      <a:r>
                        <a:rPr lang="es-MX" sz="1800" baseline="0" dirty="0" smtClean="0"/>
                        <a:t> Reducción de emisiones de fuentes de área.</a:t>
                      </a:r>
                      <a:endParaRPr lang="es-MX" sz="1800" dirty="0"/>
                    </a:p>
                  </a:txBody>
                  <a:tcPr marL="91439" marR="91439" marT="45710" marB="45710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</a:t>
                      </a:r>
                      <a:r>
                        <a:rPr lang="es-MX" sz="1800" baseline="0" dirty="0" smtClean="0"/>
                        <a:t> 8.</a:t>
                      </a:r>
                      <a:endParaRPr lang="es-MX" sz="1800" dirty="0"/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Regulación</a:t>
                      </a:r>
                      <a:r>
                        <a:rPr lang="es-MX" sz="1800" baseline="0" dirty="0" smtClean="0"/>
                        <a:t> de comercios y servicios.</a:t>
                      </a:r>
                      <a:endParaRPr lang="es-MX" sz="1800" dirty="0"/>
                    </a:p>
                  </a:txBody>
                  <a:tcPr marL="91439" marR="91439" marT="45710" marB="45710"/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9.</a:t>
                      </a:r>
                      <a:endParaRPr lang="es-MX" sz="1800" dirty="0"/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Regulación</a:t>
                      </a:r>
                      <a:r>
                        <a:rPr lang="es-MX" sz="1800" baseline="0" dirty="0" smtClean="0"/>
                        <a:t> de las emisiones a la atmósfera generadas por el sector ladrillero.</a:t>
                      </a:r>
                      <a:endParaRPr lang="es-MX" sz="1800" dirty="0"/>
                    </a:p>
                  </a:txBody>
                  <a:tcPr marL="91439" marR="91439" marT="45710" marB="45710"/>
                </a:tc>
              </a:tr>
              <a:tr h="37076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10.</a:t>
                      </a:r>
                      <a:endParaRPr lang="es-MX" sz="1800" dirty="0"/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Regulación de las actividades de quema a cielo abierto.</a:t>
                      </a:r>
                      <a:endParaRPr lang="es-MX" sz="1800" dirty="0"/>
                    </a:p>
                  </a:txBody>
                  <a:tcPr marL="91439" marR="91439" marT="45710" marB="45710"/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</a:t>
                      </a:r>
                      <a:r>
                        <a:rPr lang="es-MX" sz="1800" baseline="0" dirty="0" smtClean="0"/>
                        <a:t> 11.</a:t>
                      </a:r>
                      <a:endParaRPr lang="es-MX" sz="1800" dirty="0"/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Disminución</a:t>
                      </a:r>
                      <a:r>
                        <a:rPr lang="es-MX" sz="1800" baseline="0" dirty="0" smtClean="0"/>
                        <a:t> del material </a:t>
                      </a:r>
                      <a:r>
                        <a:rPr lang="es-MX" sz="1800" baseline="0" dirty="0" err="1" smtClean="0"/>
                        <a:t>particulado</a:t>
                      </a:r>
                      <a:r>
                        <a:rPr lang="es-MX" sz="1800" baseline="0" dirty="0" smtClean="0"/>
                        <a:t> en suelos y predios desprovistos de algún tipo de recubrimiento.</a:t>
                      </a:r>
                      <a:endParaRPr lang="es-MX" sz="1800" dirty="0"/>
                    </a:p>
                  </a:txBody>
                  <a:tcPr marL="91439" marR="91439" marT="45710" marB="45710"/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12.</a:t>
                      </a:r>
                      <a:endParaRPr lang="es-MX" sz="1800" dirty="0"/>
                    </a:p>
                  </a:txBody>
                  <a:tcPr marL="91439" marR="91439" marT="45710" marB="45710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Establecimiento</a:t>
                      </a:r>
                      <a:r>
                        <a:rPr lang="es-MX" sz="1800" baseline="0" dirty="0" smtClean="0"/>
                        <a:t> de un plan de acción para disminuir emisiones ganaderas.</a:t>
                      </a:r>
                      <a:endParaRPr lang="es-MX" sz="1800" dirty="0"/>
                    </a:p>
                  </a:txBody>
                  <a:tcPr marL="91439" marR="91439" marT="45710" marB="45710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60">
                <a:tc gridSpan="2"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Estrategia 4. Protección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a la salud.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10" marB="4571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13.</a:t>
                      </a:r>
                      <a:endParaRPr lang="es-MX" sz="1800" dirty="0"/>
                    </a:p>
                  </a:txBody>
                  <a:tcPr marL="91439" marR="91439" marT="45710" marB="45710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Establecimiento</a:t>
                      </a:r>
                      <a:r>
                        <a:rPr lang="es-MX" sz="1800" baseline="0" dirty="0" smtClean="0"/>
                        <a:t> de un programa de vigilancia y prevención de enfermedades relacionadas con el deterioro de la calidad del aire.</a:t>
                      </a:r>
                      <a:endParaRPr lang="es-MX" sz="1800" dirty="0"/>
                    </a:p>
                  </a:txBody>
                  <a:tcPr marL="91439" marR="91439" marT="45710" marB="45710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00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14.</a:t>
                      </a:r>
                      <a:endParaRPr lang="es-MX" sz="1800" dirty="0"/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Elaboración</a:t>
                      </a:r>
                      <a:r>
                        <a:rPr lang="es-MX" sz="1800" baseline="0" dirty="0" smtClean="0"/>
                        <a:t> e implementación del programa de contingencia atmosférica.</a:t>
                      </a:r>
                      <a:endParaRPr lang="es-MX" sz="1800" dirty="0"/>
                    </a:p>
                  </a:txBody>
                  <a:tcPr marL="91439" marR="91439" marT="45710" marB="45710"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5" y="6049646"/>
            <a:ext cx="1512168" cy="82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6061075"/>
            <a:ext cx="2001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8101013" y="6007100"/>
            <a:ext cx="898525" cy="8032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633413" y="142875"/>
            <a:ext cx="58928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Descripción General del Contenido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538163" y="754063"/>
            <a:ext cx="7708900" cy="1587"/>
          </a:xfrm>
          <a:prstGeom prst="line">
            <a:avLst/>
          </a:prstGeom>
          <a:ln w="19050">
            <a:solidFill>
              <a:srgbClr val="00484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625" y="1000125"/>
          <a:ext cx="8072438" cy="34036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52361"/>
                <a:gridCol w="6420077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Estrategia 5.</a:t>
                      </a:r>
                      <a:r>
                        <a:rPr lang="es-MX" baseline="0" dirty="0" smtClean="0"/>
                        <a:t> Comunicación y educación ambiental.</a:t>
                      </a:r>
                      <a:endParaRPr lang="es-MX" dirty="0"/>
                    </a:p>
                  </a:txBody>
                  <a:tcPr marL="91439" marR="91439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Medida</a:t>
                      </a:r>
                      <a:r>
                        <a:rPr lang="es-MX" baseline="0" dirty="0" smtClean="0"/>
                        <a:t> 15.</a:t>
                      </a:r>
                      <a:endParaRPr lang="es-MX" dirty="0"/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Incorporación</a:t>
                      </a:r>
                      <a:r>
                        <a:rPr lang="es-MX" baseline="0" dirty="0" smtClean="0"/>
                        <a:t> del tema de calidad del aire a los programas de educación ambiental en todos los niveles educativos.</a:t>
                      </a:r>
                      <a:endParaRPr lang="es-MX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Medida 16.</a:t>
                      </a:r>
                      <a:endParaRPr lang="es-MX" dirty="0"/>
                    </a:p>
                  </a:txBody>
                  <a:tcPr marL="91439" marR="91439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Elaboración</a:t>
                      </a:r>
                      <a:r>
                        <a:rPr lang="es-MX" baseline="0" dirty="0" smtClean="0"/>
                        <a:t> de una estrategia de comunicación que informe a la población de la calidad del aire.</a:t>
                      </a:r>
                      <a:endParaRPr lang="es-MX" dirty="0"/>
                    </a:p>
                  </a:txBody>
                  <a:tcPr marL="91439" marR="91439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bg1"/>
                          </a:solidFill>
                        </a:rPr>
                        <a:t>Estrategia 6. Fortalecimiento</a:t>
                      </a:r>
                      <a:r>
                        <a:rPr lang="es-MX" b="1" baseline="0" dirty="0" smtClean="0">
                          <a:solidFill>
                            <a:schemeClr val="bg1"/>
                          </a:solidFill>
                        </a:rPr>
                        <a:t> institucional.</a:t>
                      </a:r>
                      <a:endParaRPr lang="es-MX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Medida 17.</a:t>
                      </a:r>
                      <a:endParaRPr lang="es-MX" dirty="0"/>
                    </a:p>
                  </a:txBody>
                  <a:tcPr marL="91439" marR="91439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Actualización del inventario de emisiones a la atmósfera.</a:t>
                      </a:r>
                      <a:endParaRPr lang="es-MX" dirty="0"/>
                    </a:p>
                  </a:txBody>
                  <a:tcPr marL="91439" marR="91439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Medida 18.</a:t>
                      </a:r>
                      <a:endParaRPr lang="es-MX" dirty="0"/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Fortalecimiento</a:t>
                      </a:r>
                      <a:r>
                        <a:rPr lang="es-MX" baseline="0" dirty="0" smtClean="0"/>
                        <a:t> del sistema de monitoreo de la calidad del aire en el Estado de Coahuila de Zaragoza.</a:t>
                      </a:r>
                      <a:endParaRPr lang="es-MX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Medida 19.</a:t>
                      </a:r>
                      <a:endParaRPr lang="es-MX" dirty="0"/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Seguimiento y evaluación del </a:t>
                      </a:r>
                      <a:r>
                        <a:rPr lang="es-MX" dirty="0" err="1" smtClean="0"/>
                        <a:t>ProAire</a:t>
                      </a:r>
                      <a:r>
                        <a:rPr lang="es-MX" dirty="0" smtClean="0"/>
                        <a:t>.</a:t>
                      </a:r>
                      <a:endParaRPr lang="es-MX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10" name="Picture 7" descr="G:\proaire\17626567_1376841919028898_3041462276014489359_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3929063"/>
            <a:ext cx="2643187" cy="1982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5637307"/>
            <a:ext cx="2042337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83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414867" y="1418298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663142" y="138866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143000" y="6442521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5" name="10 Rectángulo"/>
          <p:cNvSpPr/>
          <p:nvPr/>
        </p:nvSpPr>
        <p:spPr>
          <a:xfrm>
            <a:off x="2159926" y="981340"/>
            <a:ext cx="4293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cap="small" dirty="0">
                <a:solidFill>
                  <a:srgbClr val="004846"/>
                </a:solidFill>
                <a:latin typeface="Calibri" pitchFamily="34" charset="0"/>
              </a:rPr>
              <a:t>METODOLOGÍA DE EVALUACIÓN</a:t>
            </a:r>
            <a:endParaRPr lang="es-ES" sz="2400" b="1" cap="small" dirty="0">
              <a:solidFill>
                <a:srgbClr val="004846"/>
              </a:solidFill>
              <a:latin typeface="Calibri" pitchFamily="34" charset="0"/>
            </a:endParaRPr>
          </a:p>
        </p:txBody>
      </p:sp>
      <p:pic>
        <p:nvPicPr>
          <p:cNvPr id="7" name="Picture 2" descr="G:\Fotos proaire\IMG_38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48" t="14188" r="12766" b="13461"/>
          <a:stretch>
            <a:fillRect/>
          </a:stretch>
        </p:blipFill>
        <p:spPr bwMode="auto">
          <a:xfrm>
            <a:off x="101601" y="1618655"/>
            <a:ext cx="2656285" cy="423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3314750362"/>
              </p:ext>
            </p:extLst>
          </p:nvPr>
        </p:nvGraphicFramePr>
        <p:xfrm>
          <a:off x="3091393" y="1443005"/>
          <a:ext cx="5562617" cy="4408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813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224366" y="753207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580112" y="70823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211423" y="6237312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36848" y="20202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784449" y="78617"/>
            <a:ext cx="5711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META E INDICADOR DE LA MEDIDA</a:t>
            </a:r>
            <a:endParaRPr lang="es-MX" sz="2800" b="1" dirty="0"/>
          </a:p>
        </p:txBody>
      </p:sp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893675"/>
              </p:ext>
            </p:extLst>
          </p:nvPr>
        </p:nvGraphicFramePr>
        <p:xfrm>
          <a:off x="136848" y="967186"/>
          <a:ext cx="9007151" cy="138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60"/>
                <a:gridCol w="576064"/>
                <a:gridCol w="618846"/>
                <a:gridCol w="750596"/>
                <a:gridCol w="750595"/>
                <a:gridCol w="750596"/>
                <a:gridCol w="750596"/>
                <a:gridCol w="825655"/>
                <a:gridCol w="750596"/>
                <a:gridCol w="750596"/>
                <a:gridCol w="750596"/>
                <a:gridCol w="825655"/>
              </a:tblGrid>
              <a:tr h="25146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Indicador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2016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2017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2018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2019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2020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2021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2022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2023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2024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2025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2026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</a:tr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Porcentaje</a:t>
                      </a:r>
                      <a:r>
                        <a:rPr lang="es-MX" sz="1200" baseline="0" dirty="0" smtClean="0"/>
                        <a:t> de empresas </a:t>
                      </a:r>
                      <a:r>
                        <a:rPr lang="es-MX" sz="1200" baseline="0" dirty="0" smtClean="0"/>
                        <a:t>reguladas ( Con L. F. )</a:t>
                      </a:r>
                      <a:endParaRPr lang="es-MX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 smtClean="0"/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r>
                        <a:rPr lang="es-MX" sz="1400" dirty="0" smtClean="0"/>
                        <a:t>81</a:t>
                      </a:r>
                    </a:p>
                    <a:p>
                      <a:pPr algn="ctr"/>
                      <a:r>
                        <a:rPr lang="es-MX" sz="1400" dirty="0" smtClean="0"/>
                        <a:t>7.8%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</a:t>
                      </a:r>
                      <a:r>
                        <a:rPr lang="es-MX" sz="1400" dirty="0" smtClean="0"/>
                        <a:t>%</a:t>
                      </a:r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r>
                        <a:rPr lang="es-MX" sz="1400" dirty="0" smtClean="0"/>
                        <a:t>107</a:t>
                      </a:r>
                    </a:p>
                    <a:p>
                      <a:pPr algn="ctr"/>
                      <a:r>
                        <a:rPr lang="es-MX" sz="1400" dirty="0" smtClean="0"/>
                        <a:t>10.4%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10</a:t>
                      </a:r>
                      <a:r>
                        <a:rPr lang="es-MX" sz="1400" dirty="0" smtClean="0"/>
                        <a:t>%</a:t>
                      </a:r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r>
                        <a:rPr lang="es-MX" sz="1400" dirty="0" smtClean="0"/>
                        <a:t>125</a:t>
                      </a:r>
                    </a:p>
                    <a:p>
                      <a:pPr algn="ctr"/>
                      <a:r>
                        <a:rPr lang="es-MX" sz="1400" dirty="0" smtClean="0"/>
                        <a:t>12.1%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15</a:t>
                      </a:r>
                      <a:r>
                        <a:rPr lang="es-MX" sz="1400" dirty="0" smtClean="0"/>
                        <a:t>%</a:t>
                      </a:r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endParaRPr lang="es-MX" sz="1400" dirty="0" smtClean="0"/>
                    </a:p>
                    <a:p>
                      <a:pPr algn="ctr"/>
                      <a:r>
                        <a:rPr lang="es-MX" sz="1400" dirty="0" smtClean="0"/>
                        <a:t>147</a:t>
                      </a:r>
                    </a:p>
                    <a:p>
                      <a:pPr algn="ctr"/>
                      <a:r>
                        <a:rPr lang="es-MX" sz="1400" dirty="0" smtClean="0"/>
                        <a:t>14.31%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70%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80%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3377730" y="2823597"/>
            <a:ext cx="16983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00" b="1" dirty="0"/>
              <a:t>AVANCES                    </a:t>
            </a:r>
            <a:endParaRPr lang="es-MX" sz="2100" b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224366" y="3304607"/>
            <a:ext cx="8891152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100" b="1" dirty="0"/>
              <a:t>Total de establecimientos sujetos a reporte en calidad del aire: 1027</a:t>
            </a:r>
          </a:p>
          <a:p>
            <a:endParaRPr lang="es-MX" sz="2100" b="1" dirty="0" smtClean="0"/>
          </a:p>
          <a:p>
            <a:r>
              <a:rPr lang="es-MX" sz="2100" b="1" dirty="0" smtClean="0"/>
              <a:t>Establecimientos </a:t>
            </a:r>
            <a:r>
              <a:rPr lang="es-MX" sz="2100" b="1" dirty="0"/>
              <a:t>con Licencia de Funcionamiento: </a:t>
            </a:r>
            <a:r>
              <a:rPr lang="es-MX" sz="2100" b="1" dirty="0" smtClean="0"/>
              <a:t>147= 14.31%</a:t>
            </a:r>
            <a:endParaRPr lang="es-MX" sz="2100" b="1" dirty="0"/>
          </a:p>
          <a:p>
            <a:endParaRPr lang="es-MX" sz="2100" b="1" dirty="0" smtClean="0"/>
          </a:p>
          <a:p>
            <a:r>
              <a:rPr lang="es-MX" sz="2100" b="1" dirty="0" smtClean="0"/>
              <a:t>Total </a:t>
            </a:r>
            <a:r>
              <a:rPr lang="es-MX" sz="2100" b="1" dirty="0"/>
              <a:t>de establecimientos sujetos a reporte COA: 5711</a:t>
            </a:r>
          </a:p>
          <a:p>
            <a:endParaRPr lang="es-MX" sz="2100" b="1" dirty="0" smtClean="0"/>
          </a:p>
          <a:p>
            <a:r>
              <a:rPr lang="es-MX" sz="2100" b="1" dirty="0" smtClean="0"/>
              <a:t>Establecimientos </a:t>
            </a:r>
            <a:r>
              <a:rPr lang="es-MX" sz="2100" b="1" dirty="0"/>
              <a:t>que reportan COA 2018: </a:t>
            </a:r>
            <a:r>
              <a:rPr lang="es-MX" sz="2100" b="1" dirty="0" smtClean="0"/>
              <a:t>819   </a:t>
            </a:r>
            <a:r>
              <a:rPr lang="es-MX" sz="2100" b="1" dirty="0"/>
              <a:t>=  14.3 %</a:t>
            </a:r>
            <a:endParaRPr lang="es-MX" sz="2100" b="1" dirty="0"/>
          </a:p>
        </p:txBody>
      </p:sp>
    </p:spTree>
    <p:extLst>
      <p:ext uri="{BB962C8B-B14F-4D97-AF65-F5344CB8AC3E}">
        <p14:creationId xmlns:p14="http://schemas.microsoft.com/office/powerpoint/2010/main" val="8437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139730" y="747981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777103" y="72521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043608" y="6376491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7504" y="42183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691680" y="116632"/>
            <a:ext cx="5711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/>
              <a:t>META E INDICADOR DE LA MEDIDA</a:t>
            </a:r>
            <a:endParaRPr lang="es-MX" sz="2800" b="1" dirty="0"/>
          </a:p>
        </p:txBody>
      </p:sp>
      <p:pic>
        <p:nvPicPr>
          <p:cNvPr id="2050" name="Gráfico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66" y="1645883"/>
            <a:ext cx="5838060" cy="414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150111"/>
              </p:ext>
            </p:extLst>
          </p:nvPr>
        </p:nvGraphicFramePr>
        <p:xfrm>
          <a:off x="4807055" y="3275288"/>
          <a:ext cx="3646573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495"/>
                <a:gridCol w="1624737"/>
                <a:gridCol w="1452341"/>
              </a:tblGrid>
              <a:tr h="658129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AÑO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NÚMERO DE COAS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%</a:t>
                      </a:r>
                      <a:r>
                        <a:rPr lang="es-MX" sz="1400" baseline="0" dirty="0" smtClean="0"/>
                        <a:t> </a:t>
                      </a:r>
                      <a:r>
                        <a:rPr lang="es-MX" sz="1400" baseline="0" dirty="0" smtClean="0"/>
                        <a:t>CUMPLIMIENTO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  <a:tr h="38069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2017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681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11.9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  <a:tr h="38069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726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12.7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  <a:tr h="452699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2019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819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14.3</a:t>
                      </a:r>
                      <a:endParaRPr lang="es-MX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80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414867" y="1418298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663142" y="138866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187624" y="6274081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4366" y="865717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52736" y="1673382"/>
            <a:ext cx="81277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/>
              <a:t>Estrategia 1. Reducción de emisiones de fuentes fijas.</a:t>
            </a:r>
          </a:p>
          <a:p>
            <a:r>
              <a:rPr lang="es-MX" sz="2000" dirty="0"/>
              <a:t>Medida 4. </a:t>
            </a:r>
            <a:r>
              <a:rPr lang="es-MX" sz="2000" dirty="0"/>
              <a:t>Implementación de un programa para disminuir las emisiones a la </a:t>
            </a:r>
            <a:r>
              <a:rPr lang="es-MX" sz="2000" dirty="0" smtClean="0"/>
              <a:t>Atmósfera </a:t>
            </a:r>
            <a:r>
              <a:rPr lang="es-MX" sz="2000" dirty="0"/>
              <a:t>en el sector metalúrgico.</a:t>
            </a:r>
          </a:p>
          <a:p>
            <a:r>
              <a:rPr lang="es-MX" sz="2000" dirty="0"/>
              <a:t>Acción 2. Elaborar programa de trabajo para las emisiones fugitivas (AHMSA, SEMARNAT).</a:t>
            </a:r>
          </a:p>
          <a:p>
            <a:r>
              <a:rPr lang="es-MX" sz="2000" dirty="0"/>
              <a:t>Acción 3.Integrar grupo de trabajo interinstitucional del sector ambiental (SEMARNAT, PROFEPA, AHMSA). </a:t>
            </a:r>
          </a:p>
          <a:p>
            <a:r>
              <a:rPr lang="es-MX" sz="2000" dirty="0"/>
              <a:t>Acción 4. Incorporar el programa de trabajo al Programa Nacional de Auditoria Ambiental de PROFEPA, certificarlo y mantenerlo vigente.</a:t>
            </a:r>
          </a:p>
          <a:p>
            <a:r>
              <a:rPr lang="es-MX" sz="2000" dirty="0"/>
              <a:t>Acción 5. </a:t>
            </a:r>
            <a:r>
              <a:rPr lang="es-MX" sz="2000" dirty="0"/>
              <a:t>Gestionar las actividades derivadas del programa a través del “Sistema </a:t>
            </a:r>
            <a:r>
              <a:rPr lang="es-MX" sz="2000" dirty="0"/>
              <a:t>de Calidad </a:t>
            </a:r>
            <a:r>
              <a:rPr lang="es-MX" sz="2000" dirty="0"/>
              <a:t>para la Competitividad” de AHMSA y mantener la certificación bajo la norma ISO 14001</a:t>
            </a:r>
            <a:r>
              <a:rPr lang="es-MX" sz="2000" dirty="0"/>
              <a:t>.</a:t>
            </a:r>
          </a:p>
          <a:p>
            <a:r>
              <a:rPr lang="es-MX" sz="2000" dirty="0"/>
              <a:t>Acción 6. Capacitación </a:t>
            </a:r>
            <a:r>
              <a:rPr lang="es-MX" sz="2000" dirty="0"/>
              <a:t>al personal operativo en prácticas ambientales para el control y disminución de emisiones.</a:t>
            </a:r>
            <a:endParaRPr lang="es-MX" sz="2000" dirty="0"/>
          </a:p>
          <a:p>
            <a:endParaRPr lang="es-MX" sz="2000" dirty="0"/>
          </a:p>
        </p:txBody>
      </p:sp>
      <p:sp>
        <p:nvSpPr>
          <p:cNvPr id="10" name="10 Rectángulo"/>
          <p:cNvSpPr/>
          <p:nvPr/>
        </p:nvSpPr>
        <p:spPr>
          <a:xfrm>
            <a:off x="3465248" y="1022614"/>
            <a:ext cx="1840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cap="small" dirty="0">
                <a:solidFill>
                  <a:srgbClr val="004846"/>
                </a:solidFill>
                <a:latin typeface="Calibri" pitchFamily="34" charset="0"/>
              </a:rPr>
              <a:t>EVALUACIÓN</a:t>
            </a:r>
            <a:endParaRPr lang="es-ES" sz="2400" b="1" cap="small" dirty="0">
              <a:solidFill>
                <a:srgbClr val="00484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31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Conector recto"/>
          <p:cNvCxnSpPr/>
          <p:nvPr/>
        </p:nvCxnSpPr>
        <p:spPr>
          <a:xfrm>
            <a:off x="414867" y="1418298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5663142" y="138866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1143000" y="5649847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4366" y="865717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/>
          </p:nvPr>
        </p:nvGraphicFramePr>
        <p:xfrm>
          <a:off x="677334" y="1427022"/>
          <a:ext cx="7662334" cy="4332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10 Rectángulo"/>
          <p:cNvSpPr/>
          <p:nvPr/>
        </p:nvSpPr>
        <p:spPr>
          <a:xfrm>
            <a:off x="3465248" y="1022614"/>
            <a:ext cx="1840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cap="small" dirty="0">
                <a:solidFill>
                  <a:srgbClr val="004846"/>
                </a:solidFill>
                <a:latin typeface="Calibri" pitchFamily="34" charset="0"/>
              </a:rPr>
              <a:t>EVALUACIÓN</a:t>
            </a:r>
            <a:endParaRPr lang="es-ES" sz="2400" b="1" cap="small" dirty="0">
              <a:solidFill>
                <a:srgbClr val="00484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5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1143000" y="5649847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4366" y="865717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218" y="943708"/>
            <a:ext cx="5184576" cy="503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36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1143000" y="5649847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07953" y="65504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2017.</a:t>
            </a:r>
            <a:endParaRPr lang="es-MX" altLang="es-MX" sz="2400" b="1" i="1" dirty="0">
              <a:latin typeface="Calibri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512894" y="949096"/>
            <a:ext cx="634782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Estrategia 6. Fortalecimiento Institucional</a:t>
            </a:r>
          </a:p>
          <a:p>
            <a:r>
              <a:rPr lang="es-MX" sz="1350" dirty="0"/>
              <a:t>Medida 17. Actualización del inventario de emisiones a la atmósfera.</a:t>
            </a:r>
          </a:p>
          <a:p>
            <a:r>
              <a:rPr lang="es-MX" sz="1350" dirty="0"/>
              <a:t>Acción 3. Actualización de inventario de emisiones.</a:t>
            </a:r>
          </a:p>
          <a:p>
            <a:r>
              <a:rPr lang="es-MX" sz="1350" dirty="0"/>
              <a:t>Acción 5. Publicar el inventario de emisiones.</a:t>
            </a:r>
          </a:p>
          <a:p>
            <a:r>
              <a:rPr lang="es-MX" sz="1350" dirty="0"/>
              <a:t>Medida 18. Fortalecimiento del sistema de Monitoreo de calidad del aire en el Estado de Coahuila de Zaragoza.</a:t>
            </a:r>
          </a:p>
          <a:p>
            <a:r>
              <a:rPr lang="es-MX" sz="1350" dirty="0"/>
              <a:t>Acción 2. Realizar estudio de cobertura de la red de monitoreo en seis municipios.</a:t>
            </a:r>
          </a:p>
          <a:p>
            <a:r>
              <a:rPr lang="es-MX" sz="1350" dirty="0"/>
              <a:t>Medida 19. Seguimiento y Evaluación del </a:t>
            </a:r>
            <a:r>
              <a:rPr lang="es-MX" sz="1350" dirty="0" err="1"/>
              <a:t>P</a:t>
            </a:r>
            <a:r>
              <a:rPr lang="es-MX" sz="1350" dirty="0" err="1"/>
              <a:t>roAire</a:t>
            </a:r>
            <a:endParaRPr lang="es-MX" sz="1350" dirty="0"/>
          </a:p>
          <a:p>
            <a:r>
              <a:rPr lang="es-MX" sz="1350" dirty="0"/>
              <a:t>Acción 1. Conformar el Comité de Evaluación y Seguimiento</a:t>
            </a:r>
          </a:p>
          <a:p>
            <a:endParaRPr lang="es-MX" sz="1350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43051642"/>
              </p:ext>
            </p:extLst>
          </p:nvPr>
        </p:nvGraphicFramePr>
        <p:xfrm>
          <a:off x="1512894" y="3582306"/>
          <a:ext cx="5346594" cy="3275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12 Conector recto"/>
          <p:cNvCxnSpPr/>
          <p:nvPr/>
        </p:nvCxnSpPr>
        <p:spPr>
          <a:xfrm>
            <a:off x="314912" y="711113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13 Conector recto"/>
          <p:cNvCxnSpPr/>
          <p:nvPr/>
        </p:nvCxnSpPr>
        <p:spPr>
          <a:xfrm>
            <a:off x="5521225" y="711113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0 Rectángulo"/>
          <p:cNvSpPr/>
          <p:nvPr/>
        </p:nvSpPr>
        <p:spPr>
          <a:xfrm>
            <a:off x="3448835" y="320447"/>
            <a:ext cx="1840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2400" b="1" cap="small" dirty="0">
                <a:solidFill>
                  <a:srgbClr val="004846"/>
                </a:solidFill>
                <a:latin typeface="Calibri" pitchFamily="34" charset="0"/>
              </a:rPr>
              <a:t>EVALUACIÓN</a:t>
            </a:r>
            <a:endParaRPr lang="es-ES" sz="2400" b="1" cap="small" dirty="0">
              <a:solidFill>
                <a:srgbClr val="00484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6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1143000" y="5649847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4366" y="865717"/>
            <a:ext cx="648176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300038"/>
            <a:r>
              <a:rPr lang="es-MX" altLang="es-MX" sz="2400" b="1" i="1" dirty="0">
                <a:latin typeface="Calibri" pitchFamily="34" charset="0"/>
              </a:rPr>
              <a:t>AÑO 2019.</a:t>
            </a:r>
            <a:endParaRPr lang="es-MX" altLang="es-MX" sz="2400" b="1" i="1" dirty="0">
              <a:latin typeface="Calibri" pitchFamily="34" charset="0"/>
            </a:endParaRPr>
          </a:p>
        </p:txBody>
      </p:sp>
      <p:cxnSp>
        <p:nvCxnSpPr>
          <p:cNvPr id="7" name="12 Conector recto"/>
          <p:cNvCxnSpPr/>
          <p:nvPr/>
        </p:nvCxnSpPr>
        <p:spPr>
          <a:xfrm>
            <a:off x="414867" y="1418298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13 Conector recto"/>
          <p:cNvCxnSpPr/>
          <p:nvPr/>
        </p:nvCxnSpPr>
        <p:spPr>
          <a:xfrm>
            <a:off x="5663142" y="1388661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0 Rectángulo"/>
          <p:cNvSpPr/>
          <p:nvPr/>
        </p:nvSpPr>
        <p:spPr>
          <a:xfrm>
            <a:off x="3131840" y="1022614"/>
            <a:ext cx="24479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CONCLUSIÓN</a:t>
            </a:r>
            <a:endParaRPr lang="es-ES" sz="3200" b="1" cap="small" dirty="0">
              <a:solidFill>
                <a:srgbClr val="004846"/>
              </a:solidFill>
              <a:latin typeface="Calibri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068975" y="1769004"/>
            <a:ext cx="67203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Actualmente trabajamos en el desarrollo y aplicación de </a:t>
            </a:r>
            <a:r>
              <a:rPr lang="es-MX" sz="2400" dirty="0" smtClean="0"/>
              <a:t>32 </a:t>
            </a:r>
            <a:r>
              <a:rPr lang="es-MX" sz="2400" dirty="0"/>
              <a:t>de las 110 acciones contenidas en 11  de las 19 medidas.</a:t>
            </a:r>
          </a:p>
          <a:p>
            <a:endParaRPr lang="es-MX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400" dirty="0"/>
              <a:t>De acuerdo con la metodología de evaluación y seguimiento propuesta por SEMARNAT, a la fecha el PROAIRE presenta un avance del </a:t>
            </a:r>
            <a:r>
              <a:rPr lang="es-MX" sz="2400" dirty="0" smtClean="0"/>
              <a:t>19.98 %.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364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121" y="5373216"/>
            <a:ext cx="2842597" cy="973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7011736" y="5180673"/>
            <a:ext cx="1304680" cy="1166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" y="5114459"/>
            <a:ext cx="3127553" cy="1698917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581918" y="2204864"/>
            <a:ext cx="57486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6000" b="1" dirty="0" smtClean="0"/>
              <a:t>ANTECEDENTES</a:t>
            </a:r>
            <a:endParaRPr lang="es-MX" sz="6000" b="1" dirty="0"/>
          </a:p>
        </p:txBody>
      </p:sp>
    </p:spTree>
    <p:extLst>
      <p:ext uri="{BB962C8B-B14F-4D97-AF65-F5344CB8AC3E}">
        <p14:creationId xmlns:p14="http://schemas.microsoft.com/office/powerpoint/2010/main" val="6727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/>
          <p:nvPr/>
        </p:nvCxnSpPr>
        <p:spPr>
          <a:xfrm>
            <a:off x="1143000" y="1885950"/>
            <a:ext cx="2676525" cy="1191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5324475" y="1885950"/>
            <a:ext cx="2676525" cy="1191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0" name="5 Imagen" descr="logos - veda administracion 171-23_06 - gris - V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466" y="919164"/>
            <a:ext cx="2037159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1143000" y="6121359"/>
            <a:ext cx="6858000" cy="298847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sz="1350"/>
          </a:p>
        </p:txBody>
      </p:sp>
      <p:sp>
        <p:nvSpPr>
          <p:cNvPr id="14" name="13 CuadroTexto"/>
          <p:cNvSpPr txBox="1"/>
          <p:nvPr/>
        </p:nvSpPr>
        <p:spPr>
          <a:xfrm>
            <a:off x="3456385" y="2208610"/>
            <a:ext cx="2508647" cy="8361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ts val="5775"/>
              </a:lnSpc>
              <a:defRPr/>
            </a:pPr>
            <a:r>
              <a:rPr lang="es-MX" sz="5400" b="1" dirty="0">
                <a:latin typeface="Script MT Bold" pitchFamily="66" charset="0"/>
                <a:ea typeface="+mj-ea"/>
                <a:cs typeface="Arial" pitchFamily="34" charset="0"/>
              </a:rPr>
              <a:t>Gracias</a:t>
            </a:r>
            <a:endParaRPr lang="es-ES" sz="5400" b="1" dirty="0">
              <a:latin typeface="Script MT Bold" pitchFamily="66" charset="0"/>
              <a:ea typeface="+mj-ea"/>
              <a:cs typeface="Arial" pitchFamily="34" charset="0"/>
            </a:endParaRPr>
          </a:p>
        </p:txBody>
      </p:sp>
      <p:pic>
        <p:nvPicPr>
          <p:cNvPr id="34823" name="Picture 10" descr="http://static.tiendy.com/shops/tualarmasincuotas/uploads/icono%20telefon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895" y="5739273"/>
            <a:ext cx="2143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11 CuadroTexto"/>
          <p:cNvSpPr txBox="1">
            <a:spLocks noChangeArrowheads="1"/>
          </p:cNvSpPr>
          <p:nvPr/>
        </p:nvSpPr>
        <p:spPr bwMode="auto">
          <a:xfrm>
            <a:off x="2699792" y="3992272"/>
            <a:ext cx="4513160" cy="21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s-MX" altLang="es-MX" sz="1500" dirty="0"/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s-MX" sz="2400" dirty="0">
                <a:hlinkClick r:id="rId4"/>
              </a:rPr>
              <a:t>s</a:t>
            </a:r>
            <a:r>
              <a:rPr lang="es-MX" altLang="es-MX" sz="2400" dirty="0">
                <a:hlinkClick r:id="rId4"/>
              </a:rPr>
              <a:t>antiago.barrios@coahuila.gob.mx</a:t>
            </a:r>
            <a:endParaRPr lang="es-MX" altLang="es-MX" sz="2400" dirty="0"/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es-MX" altLang="es-MX" sz="2400" dirty="0"/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s-MX" altLang="es-MX" sz="2400" dirty="0"/>
              <a:t>844) 698-10-98, Ext. 7258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421185" y="3280173"/>
            <a:ext cx="4577856" cy="5078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2700" b="1" cap="small" spc="225" dirty="0">
                <a:solidFill>
                  <a:srgbClr val="006600"/>
                </a:solidFill>
                <a:cs typeface="Arial" charset="0"/>
              </a:rPr>
              <a:t>Santiago Barrios Rosillo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2514600" y="3173017"/>
            <a:ext cx="4391025" cy="119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4827" name="Imagen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7" t="12463" r="59285" b="37238"/>
          <a:stretch>
            <a:fillRect/>
          </a:stretch>
        </p:blipFill>
        <p:spPr bwMode="auto">
          <a:xfrm>
            <a:off x="5569744" y="857251"/>
            <a:ext cx="2185988" cy="97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17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30163" y="203200"/>
            <a:ext cx="9144001" cy="620713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3200" dirty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 </a:t>
            </a:r>
            <a:endParaRPr lang="en-US" sz="3200" dirty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152400" y="22225"/>
            <a:ext cx="8642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-400050"/>
            <a:r>
              <a:rPr lang="es-MX" altLang="es-MX" sz="3200" b="1" i="1">
                <a:latin typeface="Calibri" pitchFamily="34" charset="0"/>
              </a:rPr>
              <a:t>ProAire.</a:t>
            </a:r>
          </a:p>
        </p:txBody>
      </p:sp>
      <p:sp>
        <p:nvSpPr>
          <p:cNvPr id="15364" name="Rectangle 4"/>
          <p:cNvSpPr>
            <a:spLocks/>
          </p:cNvSpPr>
          <p:nvPr/>
        </p:nvSpPr>
        <p:spPr bwMode="auto">
          <a:xfrm>
            <a:off x="250825" y="620688"/>
            <a:ext cx="86264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rIns="50800" bIns="50800"/>
          <a:lstStyle/>
          <a:p>
            <a:pPr algn="just">
              <a:lnSpc>
                <a:spcPct val="150000"/>
              </a:lnSpc>
            </a:pPr>
            <a:r>
              <a:rPr lang="es-ES" sz="2000" dirty="0">
                <a:latin typeface="Calibri" pitchFamily="34" charset="0"/>
              </a:rPr>
              <a:t>Los </a:t>
            </a:r>
            <a:r>
              <a:rPr lang="es-ES" sz="20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ProAire</a:t>
            </a:r>
            <a:r>
              <a:rPr lang="es-E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 </a:t>
            </a:r>
            <a:r>
              <a:rPr lang="es-ES" sz="2000" dirty="0">
                <a:latin typeface="Calibri" pitchFamily="34" charset="0"/>
              </a:rPr>
              <a:t>son instrumentos de gestión para revertir las tendencias del deterioro de la calidad del aire. </a:t>
            </a:r>
            <a:r>
              <a:rPr lang="es-ES" sz="2000" dirty="0">
                <a:solidFill>
                  <a:srgbClr val="FF0000"/>
                </a:solidFill>
                <a:latin typeface="Calibri" pitchFamily="34" charset="0"/>
              </a:rPr>
              <a:t>Establecen metas, estrategias, medidas y acciones </a:t>
            </a:r>
            <a:r>
              <a:rPr lang="es-ES" sz="2000" dirty="0">
                <a:latin typeface="Calibri" pitchFamily="34" charset="0"/>
              </a:rPr>
              <a:t>que tienen como objetivo la reducción de las emisiones contaminantes a la atmósfera para el </a:t>
            </a:r>
            <a:r>
              <a:rPr lang="es-ES" sz="2000" dirty="0">
                <a:solidFill>
                  <a:srgbClr val="FF0000"/>
                </a:solidFill>
                <a:latin typeface="Calibri" pitchFamily="34" charset="0"/>
              </a:rPr>
              <a:t>cuidado del medio ambiente </a:t>
            </a:r>
            <a:r>
              <a:rPr lang="es-ES" sz="2000" dirty="0">
                <a:latin typeface="Calibri" pitchFamily="34" charset="0"/>
              </a:rPr>
              <a:t>y la </a:t>
            </a:r>
            <a:r>
              <a:rPr lang="es-ES" sz="2000" dirty="0">
                <a:solidFill>
                  <a:srgbClr val="FF0000"/>
                </a:solidFill>
                <a:latin typeface="Calibri" pitchFamily="34" charset="0"/>
              </a:rPr>
              <a:t>protección a la salud</a:t>
            </a:r>
            <a:r>
              <a:rPr lang="es-ES" sz="2000" dirty="0">
                <a:solidFill>
                  <a:srgbClr val="0070C0"/>
                </a:solidFill>
                <a:latin typeface="Calibri" pitchFamily="34" charset="0"/>
              </a:rPr>
              <a:t>. </a:t>
            </a:r>
            <a:endParaRPr lang="es-MX" sz="20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9" r="13219" b="8421"/>
          <a:stretch>
            <a:fillRect/>
          </a:stretch>
        </p:blipFill>
        <p:spPr bwMode="auto">
          <a:xfrm>
            <a:off x="2267744" y="2492896"/>
            <a:ext cx="4024313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5949280"/>
            <a:ext cx="1444877" cy="78645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062" y="6046824"/>
            <a:ext cx="1999661" cy="6889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6336" y="5888314"/>
            <a:ext cx="999831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/>
          <p:nvPr/>
        </p:nvCxnSpPr>
        <p:spPr>
          <a:xfrm>
            <a:off x="0" y="785813"/>
            <a:ext cx="3568700" cy="1587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5575300" y="785813"/>
            <a:ext cx="3568700" cy="1587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0" y="6459538"/>
            <a:ext cx="9144000" cy="398462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" name="15 Rectángulo"/>
          <p:cNvSpPr/>
          <p:nvPr/>
        </p:nvSpPr>
        <p:spPr>
          <a:xfrm>
            <a:off x="2339752" y="0"/>
            <a:ext cx="471601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Sistema de Monitoreo:</a:t>
            </a:r>
          </a:p>
        </p:txBody>
      </p:sp>
      <p:sp>
        <p:nvSpPr>
          <p:cNvPr id="12294" name="13 CuadroTexto"/>
          <p:cNvSpPr txBox="1">
            <a:spLocks noChangeArrowheads="1"/>
          </p:cNvSpPr>
          <p:nvPr/>
        </p:nvSpPr>
        <p:spPr bwMode="auto">
          <a:xfrm>
            <a:off x="0" y="857250"/>
            <a:ext cx="888206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>
                <a:cs typeface="Arial" panose="020B0604020202020204" pitchFamily="34" charset="0"/>
              </a:rPr>
              <a:t>CON RECURSOS DEL PEF-2015 SE ADQUIRIERON TRES ESTACIONES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>
                <a:cs typeface="Arial" panose="020B0604020202020204" pitchFamily="34" charset="0"/>
              </a:rPr>
              <a:t>AUTOMÁTICAS FIJAS  DE MONITOREO DE LA CALIDAD DEL AIRE Y 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>
                <a:cs typeface="Arial" panose="020B0604020202020204" pitchFamily="34" charset="0"/>
              </a:rPr>
              <a:t> EQUIPÓ EL CENTRO DE CONTROL, CON LO QUE SE CREA </a:t>
            </a:r>
            <a:r>
              <a:rPr lang="es-MX" altLang="es-MX" sz="2400" b="1">
                <a:cs typeface="Arial" panose="020B0604020202020204" pitchFamily="34" charset="0"/>
              </a:rPr>
              <a:t>EL SISTEMA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>
                <a:cs typeface="Arial" panose="020B0604020202020204" pitchFamily="34" charset="0"/>
              </a:rPr>
              <a:t>DE MONITOREODE LA CALIDAD DEL AIRE DEL ESTADO DE COAHUILA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>
                <a:cs typeface="Arial" panose="020B0604020202020204" pitchFamily="34" charset="0"/>
              </a:rPr>
              <a:t>DE ZARAGOZA.</a:t>
            </a:r>
          </a:p>
        </p:txBody>
      </p:sp>
      <p:pic>
        <p:nvPicPr>
          <p:cNvPr id="12295" name="5 Imagen" descr="DSC0188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95588"/>
            <a:ext cx="235743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4 Imagen" descr="IMG_27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2865438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81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7 Conector recto"/>
          <p:cNvCxnSpPr/>
          <p:nvPr/>
        </p:nvCxnSpPr>
        <p:spPr>
          <a:xfrm>
            <a:off x="0" y="785813"/>
            <a:ext cx="3568700" cy="1587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5575300" y="785813"/>
            <a:ext cx="3568700" cy="1587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0" y="6459538"/>
            <a:ext cx="9144000" cy="398462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7" name="15 Rectángulo"/>
          <p:cNvSpPr/>
          <p:nvPr/>
        </p:nvSpPr>
        <p:spPr>
          <a:xfrm>
            <a:off x="2339752" y="0"/>
            <a:ext cx="4716016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Sistema de Monitoreo:</a:t>
            </a:r>
          </a:p>
        </p:txBody>
      </p:sp>
      <p:sp>
        <p:nvSpPr>
          <p:cNvPr id="13318" name="1 Rectángulo"/>
          <p:cNvSpPr>
            <a:spLocks noChangeArrowheads="1"/>
          </p:cNvSpPr>
          <p:nvPr/>
        </p:nvSpPr>
        <p:spPr bwMode="auto">
          <a:xfrm>
            <a:off x="590550" y="1250950"/>
            <a:ext cx="8215313" cy="14462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MX" altLang="es-MX" sz="2200" b="1">
                <a:cs typeface="Arial" panose="020B0604020202020204" pitchFamily="34" charset="0"/>
              </a:rPr>
              <a:t> Un sistema de monitoreo consiste en un conjunto organizado de recursos humanos, técnicos y administrativos empleados para operar una o un conjunto de estaciones de monitoreo y/o muestreo que miden la calidad del aire en una zona o región. </a:t>
            </a:r>
            <a:endParaRPr lang="es-MX" altLang="es-MX" sz="2200">
              <a:cs typeface="Arial" panose="020B0604020202020204" pitchFamily="34" charset="0"/>
            </a:endParaRPr>
          </a:p>
        </p:txBody>
      </p:sp>
      <p:pic>
        <p:nvPicPr>
          <p:cNvPr id="13320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697163"/>
            <a:ext cx="2782888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9569" y="2845251"/>
            <a:ext cx="4005064" cy="300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6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1327150"/>
            <a:ext cx="5327650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6429375" y="2276475"/>
          <a:ext cx="2714625" cy="1828800"/>
        </p:xfrm>
        <a:graphic>
          <a:graphicData uri="http://schemas.openxmlformats.org/drawingml/2006/table">
            <a:tbl>
              <a:tblPr/>
              <a:tblGrid>
                <a:gridCol w="1572050"/>
                <a:gridCol w="114257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MUNICIPIO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POBLACIÓN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Saltillo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807,537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Monclova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231,107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Piedras Negras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163,595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1,202,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239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20 Tabla"/>
          <p:cNvGraphicFramePr>
            <a:graphicFrameLocks noGrp="1"/>
          </p:cNvGraphicFramePr>
          <p:nvPr/>
        </p:nvGraphicFramePr>
        <p:xfrm>
          <a:off x="71438" y="2500313"/>
          <a:ext cx="2786062" cy="1463676"/>
        </p:xfrm>
        <a:graphic>
          <a:graphicData uri="http://schemas.openxmlformats.org/drawingml/2006/table">
            <a:tbl>
              <a:tblPr/>
              <a:tblGrid>
                <a:gridCol w="1613419"/>
                <a:gridCol w="1172643"/>
              </a:tblGrid>
              <a:tr h="365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MUNICIPIO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POBLACIÓN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Torreón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679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288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Matamoros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108, 950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788,238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76" name="11 CuadroTexto"/>
          <p:cNvSpPr txBox="1">
            <a:spLocks noChangeArrowheads="1"/>
          </p:cNvSpPr>
          <p:nvPr/>
        </p:nvSpPr>
        <p:spPr bwMode="auto">
          <a:xfrm>
            <a:off x="144463" y="1473200"/>
            <a:ext cx="2024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Estaciones anteriores.</a:t>
            </a:r>
          </a:p>
        </p:txBody>
      </p:sp>
      <p:sp>
        <p:nvSpPr>
          <p:cNvPr id="14377" name="12 CuadroTexto"/>
          <p:cNvSpPr txBox="1">
            <a:spLocks noChangeArrowheads="1"/>
          </p:cNvSpPr>
          <p:nvPr/>
        </p:nvSpPr>
        <p:spPr bwMode="auto">
          <a:xfrm>
            <a:off x="6977063" y="1414463"/>
            <a:ext cx="1746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Estaciones nuevas.</a:t>
            </a:r>
          </a:p>
        </p:txBody>
      </p:sp>
      <p:sp>
        <p:nvSpPr>
          <p:cNvPr id="14378" name="13 CuadroTexto"/>
          <p:cNvSpPr txBox="1">
            <a:spLocks noChangeArrowheads="1"/>
          </p:cNvSpPr>
          <p:nvPr/>
        </p:nvSpPr>
        <p:spPr bwMode="auto">
          <a:xfrm>
            <a:off x="180975" y="4881563"/>
            <a:ext cx="2419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Población Total Coahuila.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>
                <a:cs typeface="Arial" panose="020B0604020202020204" pitchFamily="34" charset="0"/>
              </a:rPr>
              <a:t>            </a:t>
            </a:r>
            <a:r>
              <a:rPr lang="es-MX" altLang="es-MX" sz="1800" b="1">
                <a:cs typeface="Arial" panose="020B0604020202020204" pitchFamily="34" charset="0"/>
              </a:rPr>
              <a:t>2, 954,915</a:t>
            </a:r>
          </a:p>
        </p:txBody>
      </p:sp>
      <p:sp>
        <p:nvSpPr>
          <p:cNvPr id="14379" name="14 CuadroTexto"/>
          <p:cNvSpPr txBox="1">
            <a:spLocks noChangeArrowheads="1"/>
          </p:cNvSpPr>
          <p:nvPr/>
        </p:nvSpPr>
        <p:spPr bwMode="auto">
          <a:xfrm>
            <a:off x="6659563" y="4554538"/>
            <a:ext cx="23733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Población con Monitoreo de la Calidad del Aire.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                 (2019)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             1,990,477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800" b="1">
                <a:cs typeface="Arial" panose="020B0604020202020204" pitchFamily="34" charset="0"/>
              </a:rPr>
              <a:t>          67.36% del total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-30154" y="147608"/>
            <a:ext cx="914400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Población en zonas urbanas con monitoreo de calidad del aire en Coahuila. </a:t>
            </a:r>
          </a:p>
        </p:txBody>
      </p:sp>
      <p:sp>
        <p:nvSpPr>
          <p:cNvPr id="18" name="10 Rectángulo"/>
          <p:cNvSpPr/>
          <p:nvPr/>
        </p:nvSpPr>
        <p:spPr>
          <a:xfrm>
            <a:off x="0" y="6459538"/>
            <a:ext cx="9144000" cy="398462"/>
          </a:xfrm>
          <a:prstGeom prst="rect">
            <a:avLst/>
          </a:prstGeom>
          <a:solidFill>
            <a:srgbClr val="000000">
              <a:alpha val="4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MX" dirty="0"/>
          </a:p>
        </p:txBody>
      </p:sp>
      <p:cxnSp>
        <p:nvCxnSpPr>
          <p:cNvPr id="19" name="7 Conector recto"/>
          <p:cNvCxnSpPr/>
          <p:nvPr/>
        </p:nvCxnSpPr>
        <p:spPr>
          <a:xfrm>
            <a:off x="0" y="785813"/>
            <a:ext cx="3568700" cy="1587"/>
          </a:xfrm>
          <a:prstGeom prst="line">
            <a:avLst/>
          </a:prstGeom>
          <a:ln w="889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9 Conector recto"/>
          <p:cNvCxnSpPr/>
          <p:nvPr/>
        </p:nvCxnSpPr>
        <p:spPr>
          <a:xfrm>
            <a:off x="5575300" y="785813"/>
            <a:ext cx="3568700" cy="1587"/>
          </a:xfrm>
          <a:prstGeom prst="line">
            <a:avLst/>
          </a:pr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84" name="CuadroTexto 1"/>
          <p:cNvSpPr txBox="1">
            <a:spLocks noChangeArrowheads="1"/>
          </p:cNvSpPr>
          <p:nvPr/>
        </p:nvSpPr>
        <p:spPr bwMode="auto">
          <a:xfrm>
            <a:off x="254000" y="6492875"/>
            <a:ext cx="30607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altLang="es-MX" sz="1100" b="1"/>
              <a:t>FUENTE: INEGI, Encuesta Intercensal 2015</a:t>
            </a:r>
          </a:p>
        </p:txBody>
      </p:sp>
    </p:spTree>
    <p:extLst>
      <p:ext uri="{BB962C8B-B14F-4D97-AF65-F5344CB8AC3E}">
        <p14:creationId xmlns:p14="http://schemas.microsoft.com/office/powerpoint/2010/main" val="259412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9 Rectángulo"/>
          <p:cNvSpPr/>
          <p:nvPr/>
        </p:nvSpPr>
        <p:spPr>
          <a:xfrm>
            <a:off x="633413" y="142875"/>
            <a:ext cx="1581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Pro Aire</a:t>
            </a:r>
          </a:p>
        </p:txBody>
      </p:sp>
      <p:cxnSp>
        <p:nvCxnSpPr>
          <p:cNvPr id="9" name="12 Conector recto"/>
          <p:cNvCxnSpPr/>
          <p:nvPr/>
        </p:nvCxnSpPr>
        <p:spPr>
          <a:xfrm>
            <a:off x="538163" y="754063"/>
            <a:ext cx="7708900" cy="1587"/>
          </a:xfrm>
          <a:prstGeom prst="line">
            <a:avLst/>
          </a:prstGeom>
          <a:ln w="19050">
            <a:solidFill>
              <a:srgbClr val="00484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 Rectángulo"/>
          <p:cNvSpPr>
            <a:spLocks noChangeArrowheads="1"/>
          </p:cNvSpPr>
          <p:nvPr/>
        </p:nvSpPr>
        <p:spPr bwMode="auto">
          <a:xfrm>
            <a:off x="642938" y="857250"/>
            <a:ext cx="7858125" cy="86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50800" tIns="50800" rIns="50800" bIns="50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Existen </a:t>
            </a:r>
            <a:r>
              <a:rPr lang="es-MX" sz="2400" b="1" dirty="0">
                <a:solidFill>
                  <a:srgbClr val="FF0000"/>
                </a:solidFill>
                <a:latin typeface="+mn-lt"/>
              </a:rPr>
              <a:t>67</a:t>
            </a:r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cuencas atmosféricas en México de acuerdo al estudio de delimitación que realizó el Centro Mario Molina.</a:t>
            </a:r>
          </a:p>
        </p:txBody>
      </p:sp>
      <p:pic>
        <p:nvPicPr>
          <p:cNvPr id="11" name="Imagen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785938"/>
            <a:ext cx="5351463" cy="3786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1 Rectángulo"/>
          <p:cNvSpPr>
            <a:spLocks noChangeArrowheads="1"/>
          </p:cNvSpPr>
          <p:nvPr/>
        </p:nvSpPr>
        <p:spPr bwMode="auto">
          <a:xfrm>
            <a:off x="220663" y="3786188"/>
            <a:ext cx="4208462" cy="2000250"/>
          </a:xfrm>
          <a:prstGeom prst="rect">
            <a:avLst/>
          </a:prstGeom>
          <a:solidFill>
            <a:srgbClr val="FF3300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50800" tIns="50800" rIns="50800" bIns="508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b="1" dirty="0">
                <a:solidFill>
                  <a:schemeClr val="tx1"/>
                </a:solidFill>
                <a:latin typeface="+mj-lt"/>
              </a:rPr>
              <a:t>Meta SEMARNAT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Que todas las cuencas atmosféricas del país cuenten con un ProAire vigente al término del 2018.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147" y="5927079"/>
            <a:ext cx="999831" cy="90838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96" y="6036816"/>
            <a:ext cx="1999661" cy="68890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84341" y="5997137"/>
            <a:ext cx="1447699" cy="78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8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6061075"/>
            <a:ext cx="2001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8101013" y="6007100"/>
            <a:ext cx="898525" cy="8032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633413" y="142875"/>
            <a:ext cx="8024812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Contenido del </a:t>
            </a:r>
            <a:r>
              <a:rPr lang="es-ES" sz="3200" b="1" cap="small" dirty="0" err="1">
                <a:solidFill>
                  <a:srgbClr val="004846"/>
                </a:solidFill>
                <a:latin typeface="Calibri" pitchFamily="34" charset="0"/>
              </a:rPr>
              <a:t>ProAire</a:t>
            </a: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 de Coahuila de Zaragoza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538163" y="754063"/>
            <a:ext cx="7708900" cy="1587"/>
          </a:xfrm>
          <a:prstGeom prst="line">
            <a:avLst/>
          </a:prstGeom>
          <a:ln w="19050">
            <a:solidFill>
              <a:srgbClr val="00484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6357938" y="857250"/>
            <a:ext cx="1976437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2017-2026</a:t>
            </a:r>
          </a:p>
        </p:txBody>
      </p:sp>
      <p:sp>
        <p:nvSpPr>
          <p:cNvPr id="15368" name="4 CuadroTexto"/>
          <p:cNvSpPr txBox="1">
            <a:spLocks noChangeArrowheads="1"/>
          </p:cNvSpPr>
          <p:nvPr/>
        </p:nvSpPr>
        <p:spPr bwMode="auto">
          <a:xfrm>
            <a:off x="500063" y="1752600"/>
            <a:ext cx="209391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2400" b="1"/>
              <a:t>6 ESTRATEGIAS</a:t>
            </a:r>
          </a:p>
        </p:txBody>
      </p:sp>
      <p:sp>
        <p:nvSpPr>
          <p:cNvPr id="15369" name="5 CuadroTexto"/>
          <p:cNvSpPr txBox="1">
            <a:spLocks noChangeArrowheads="1"/>
          </p:cNvSpPr>
          <p:nvPr/>
        </p:nvSpPr>
        <p:spPr bwMode="auto">
          <a:xfrm>
            <a:off x="3514725" y="1752600"/>
            <a:ext cx="1779588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2400" b="1"/>
              <a:t>19 MEDIDAS</a:t>
            </a:r>
          </a:p>
        </p:txBody>
      </p:sp>
      <p:sp>
        <p:nvSpPr>
          <p:cNvPr id="15370" name="6 CuadroTexto"/>
          <p:cNvSpPr txBox="1">
            <a:spLocks noChangeArrowheads="1"/>
          </p:cNvSpPr>
          <p:nvPr/>
        </p:nvSpPr>
        <p:spPr bwMode="auto">
          <a:xfrm>
            <a:off x="6215063" y="1752600"/>
            <a:ext cx="2071687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MX" sz="2400" b="1"/>
              <a:t>110 ACCIONES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2697163" y="1839913"/>
            <a:ext cx="71437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7" name="16 Flecha derecha"/>
          <p:cNvSpPr/>
          <p:nvPr/>
        </p:nvSpPr>
        <p:spPr>
          <a:xfrm>
            <a:off x="5397500" y="1839913"/>
            <a:ext cx="71437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aphicFrame>
        <p:nvGraphicFramePr>
          <p:cNvPr id="18" name="17 Tabla"/>
          <p:cNvGraphicFramePr>
            <a:graphicFrameLocks noGrp="1"/>
          </p:cNvGraphicFramePr>
          <p:nvPr/>
        </p:nvGraphicFramePr>
        <p:xfrm>
          <a:off x="1000125" y="2635250"/>
          <a:ext cx="7024688" cy="279400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512344"/>
                <a:gridCol w="3512344"/>
              </a:tblGrid>
              <a:tr h="91565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800" dirty="0" smtClean="0"/>
                        <a:t>ESTRUCTURA DE LA FICHA TÉCNICA DE CADA MEDIDA</a:t>
                      </a:r>
                      <a:endParaRPr lang="es-ES" sz="28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61960">
                <a:tc>
                  <a:txBody>
                    <a:bodyPr/>
                    <a:lstStyle/>
                    <a:p>
                      <a:r>
                        <a:rPr lang="es-ES" dirty="0" smtClean="0"/>
                        <a:t>1. ESTRATEGIA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6. BENEFICIOS ESPERADOS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2. MEDIDA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7.</a:t>
                      </a:r>
                      <a:r>
                        <a:rPr lang="es-ES" baseline="0" dirty="0" smtClean="0"/>
                        <a:t> META E INDICADOR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3. OBJETIVO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8. ACCIONES Y SU DESCRIPCIÒN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4.</a:t>
                      </a:r>
                      <a:r>
                        <a:rPr lang="es-ES" baseline="0" dirty="0" smtClean="0"/>
                        <a:t> JUSTIFICACIÓN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9. CRONOGRAMA DE EJECUCIÒN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5. RESPONSABLE DE LA MEDIDA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10. COSTO ESTIMADO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572" y="5637307"/>
            <a:ext cx="2042337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7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28 Imagen" descr="SEMARNAT_logo_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638" y="6061075"/>
            <a:ext cx="2001837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3" descr="Imagen relacionada"/>
          <p:cNvPicPr>
            <a:picLocks noChangeAspect="1" noChangeArrowheads="1"/>
          </p:cNvPicPr>
          <p:nvPr/>
        </p:nvPicPr>
        <p:blipFill>
          <a:blip r:embed="rId3"/>
          <a:srcRect l="14988" r="19084"/>
          <a:stretch>
            <a:fillRect/>
          </a:stretch>
        </p:blipFill>
        <p:spPr bwMode="auto">
          <a:xfrm>
            <a:off x="8101013" y="6007100"/>
            <a:ext cx="898525" cy="8032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633413" y="142875"/>
            <a:ext cx="58928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" sz="3200" b="1" cap="small" dirty="0">
                <a:solidFill>
                  <a:srgbClr val="004846"/>
                </a:solidFill>
                <a:latin typeface="Calibri" pitchFamily="34" charset="0"/>
              </a:rPr>
              <a:t>Descripción General del Contenido</a:t>
            </a:r>
          </a:p>
        </p:txBody>
      </p:sp>
      <p:cxnSp>
        <p:nvCxnSpPr>
          <p:cNvPr id="12" name="11 Conector recto"/>
          <p:cNvCxnSpPr/>
          <p:nvPr/>
        </p:nvCxnSpPr>
        <p:spPr>
          <a:xfrm>
            <a:off x="538163" y="754063"/>
            <a:ext cx="7708900" cy="1587"/>
          </a:xfrm>
          <a:prstGeom prst="line">
            <a:avLst/>
          </a:prstGeom>
          <a:ln w="19050">
            <a:solidFill>
              <a:srgbClr val="00484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18 Tabla"/>
          <p:cNvGraphicFramePr>
            <a:graphicFrameLocks noGrp="1"/>
          </p:cNvGraphicFramePr>
          <p:nvPr/>
        </p:nvGraphicFramePr>
        <p:xfrm>
          <a:off x="500063" y="1184275"/>
          <a:ext cx="8072437" cy="495858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52360"/>
                <a:gridCol w="6420077"/>
              </a:tblGrid>
              <a:tr h="370892">
                <a:tc gridSpan="2">
                  <a:txBody>
                    <a:bodyPr/>
                    <a:lstStyle/>
                    <a:p>
                      <a:r>
                        <a:rPr lang="es-MX" sz="1800" dirty="0" smtClean="0"/>
                        <a:t>Estrategia 1. Reducción de emisiones de fuentes fijas.</a:t>
                      </a:r>
                      <a:endParaRPr lang="es-MX" sz="1800" dirty="0"/>
                    </a:p>
                  </a:txBody>
                  <a:tcPr marL="91439" marR="91439" marT="45726" marB="45726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41503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</a:t>
                      </a:r>
                      <a:r>
                        <a:rPr lang="es-MX" sz="1800" baseline="0" dirty="0" smtClean="0"/>
                        <a:t> 1. </a:t>
                      </a:r>
                      <a:endParaRPr lang="es-MX" sz="1800" dirty="0"/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Fortalecimiento</a:t>
                      </a:r>
                      <a:r>
                        <a:rPr lang="es-MX" sz="1800" baseline="0" dirty="0" smtClean="0"/>
                        <a:t> de  la regulación de las fuentes fijas estatales.</a:t>
                      </a:r>
                      <a:endParaRPr lang="es-MX" sz="1800" dirty="0"/>
                    </a:p>
                  </a:txBody>
                  <a:tcPr marL="91439" marR="91439" marT="45726" marB="45726"/>
                </a:tc>
              </a:tr>
              <a:tr h="64017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2.</a:t>
                      </a:r>
                      <a:endParaRPr lang="es-MX" sz="1800" dirty="0"/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Fortalecimiento</a:t>
                      </a:r>
                      <a:r>
                        <a:rPr lang="es-MX" sz="1800" baseline="0" dirty="0" smtClean="0"/>
                        <a:t> de la regulación de la operación de extracción de materiales pétreos.</a:t>
                      </a:r>
                      <a:endParaRPr lang="es-MX" sz="1800" dirty="0"/>
                    </a:p>
                  </a:txBody>
                  <a:tcPr marL="91439" marR="91439" marT="45726" marB="45726"/>
                </a:tc>
              </a:tr>
              <a:tr h="64017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3.</a:t>
                      </a:r>
                      <a:endParaRPr lang="es-MX" sz="1800" dirty="0"/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Implementación de mejores prácticas ambientales en el sector de energía eléctrica.</a:t>
                      </a:r>
                      <a:endParaRPr lang="es-MX" sz="1800" dirty="0"/>
                    </a:p>
                  </a:txBody>
                  <a:tcPr marL="91439" marR="91439" marT="45726" marB="45726"/>
                </a:tc>
              </a:tr>
              <a:tr h="64017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4.</a:t>
                      </a:r>
                      <a:endParaRPr lang="es-MX" sz="1800" dirty="0"/>
                    </a:p>
                  </a:txBody>
                  <a:tcPr marL="91439" marR="91439" marT="45726" marB="45726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Implementación de un programa para disminuir las emisiones a la atmósfera en el sector metalúrgico.</a:t>
                      </a:r>
                      <a:endParaRPr lang="es-MX" sz="1800" dirty="0"/>
                    </a:p>
                  </a:txBody>
                  <a:tcPr marL="91439" marR="91439" marT="45726" marB="45726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92">
                <a:tc gridSpan="2"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bg1"/>
                          </a:solidFill>
                        </a:rPr>
                        <a:t>Estrategia 2. Reducción</a:t>
                      </a:r>
                      <a:r>
                        <a:rPr lang="es-MX" sz="1800" b="1" baseline="0" dirty="0" smtClean="0">
                          <a:solidFill>
                            <a:schemeClr val="bg1"/>
                          </a:solidFill>
                        </a:rPr>
                        <a:t> de emisiones de fuentes móviles .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26" marB="45726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92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5.</a:t>
                      </a:r>
                      <a:endParaRPr lang="es-MX" sz="1800" dirty="0"/>
                    </a:p>
                  </a:txBody>
                  <a:tcPr marL="91439" marR="91439" marT="45726" marB="45726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Fortalecimiento del Programa</a:t>
                      </a:r>
                      <a:r>
                        <a:rPr lang="es-MX" sz="1800" baseline="0" dirty="0" smtClean="0"/>
                        <a:t> de Verificación Vehicular.</a:t>
                      </a:r>
                      <a:endParaRPr lang="es-MX" sz="1800" dirty="0"/>
                    </a:p>
                  </a:txBody>
                  <a:tcPr marL="91439" marR="91439" marT="45726" marB="45726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92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6.</a:t>
                      </a:r>
                      <a:endParaRPr lang="es-MX" sz="1800" dirty="0"/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Regulación</a:t>
                      </a:r>
                      <a:r>
                        <a:rPr lang="es-MX" sz="1800" baseline="0" dirty="0" smtClean="0"/>
                        <a:t> del transporte público de pasajeros en el estado.</a:t>
                      </a:r>
                      <a:endParaRPr lang="es-MX" sz="1800" dirty="0"/>
                    </a:p>
                  </a:txBody>
                  <a:tcPr marL="91439" marR="91439" marT="45726" marB="45726"/>
                </a:tc>
              </a:tr>
              <a:tr h="640170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Medida 7.</a:t>
                      </a:r>
                      <a:endParaRPr lang="es-MX" sz="1800" dirty="0"/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Desarrollo e implementación del Plan</a:t>
                      </a:r>
                      <a:r>
                        <a:rPr lang="es-MX" sz="1800" baseline="0" dirty="0" smtClean="0"/>
                        <a:t> Integral de Movilidad Urbana Sustentable (PIMUS) en las principales zonas urbanas.</a:t>
                      </a:r>
                      <a:endParaRPr lang="es-MX" sz="1800" dirty="0"/>
                    </a:p>
                  </a:txBody>
                  <a:tcPr marL="91439" marR="91439" marT="45726" marB="45726"/>
                </a:tc>
              </a:tr>
            </a:tbl>
          </a:graphicData>
        </a:graphic>
      </p:graphicFrame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7904" y="6145321"/>
            <a:ext cx="1224136" cy="66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1283</TotalTime>
  <Words>1316</Words>
  <Application>Microsoft Office PowerPoint</Application>
  <PresentationFormat>Presentación en pantalla (4:3)</PresentationFormat>
  <Paragraphs>242</Paragraphs>
  <Slides>20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8" baseType="lpstr">
      <vt:lpstr>Arial</vt:lpstr>
      <vt:lpstr>Arial Narrow</vt:lpstr>
      <vt:lpstr>Calibri</vt:lpstr>
      <vt:lpstr>Script MT Bold</vt:lpstr>
      <vt:lpstr>Times New Roman</vt:lpstr>
      <vt:lpstr>Trebuchet MS</vt:lpstr>
      <vt:lpstr>Wingdings 3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</dc:creator>
  <cp:lastModifiedBy>HP</cp:lastModifiedBy>
  <cp:revision>96</cp:revision>
  <dcterms:created xsi:type="dcterms:W3CDTF">2017-10-09T02:21:45Z</dcterms:created>
  <dcterms:modified xsi:type="dcterms:W3CDTF">2019-11-20T21:55:43Z</dcterms:modified>
</cp:coreProperties>
</file>